
<file path=[Content_Types].xml><?xml version="1.0" encoding="utf-8"?>
<Types xmlns="http://schemas.openxmlformats.org/package/2006/content-types">
  <Default Extension="fntdata" ContentType="application/x-fontdata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ppt/tags/tag29.xml" ContentType="application/vnd.openxmlformats-officedocument.presentationml.tags+xml"/>
  <Override PartName="/ppt/notesSlides/notesSlide8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9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0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1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2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3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4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5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8"/>
  </p:notesMasterIdLst>
  <p:sldIdLst>
    <p:sldId id="256" r:id="rId2"/>
    <p:sldId id="276" r:id="rId3"/>
    <p:sldId id="258" r:id="rId4"/>
    <p:sldId id="302" r:id="rId5"/>
    <p:sldId id="303" r:id="rId6"/>
    <p:sldId id="304" r:id="rId7"/>
    <p:sldId id="257" r:id="rId8"/>
    <p:sldId id="271" r:id="rId9"/>
    <p:sldId id="264" r:id="rId10"/>
    <p:sldId id="262" r:id="rId11"/>
    <p:sldId id="261" r:id="rId12"/>
    <p:sldId id="301" r:id="rId13"/>
    <p:sldId id="269" r:id="rId14"/>
    <p:sldId id="268" r:id="rId15"/>
    <p:sldId id="277" r:id="rId16"/>
    <p:sldId id="281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Fira Sans Extra Condensed Medium" panose="020B0604020202020204" charset="0"/>
      <p:regular r:id="rId23"/>
      <p:bold r:id="rId24"/>
      <p:italic r:id="rId25"/>
      <p:boldItalic r:id="rId26"/>
    </p:embeddedFont>
    <p:embeddedFont>
      <p:font typeface="Hind Vadodara Light" panose="02000000000000000000" pitchFamily="2" charset="0"/>
      <p:regular r:id="rId27"/>
      <p:bold r:id="rId28"/>
    </p:embeddedFont>
    <p:embeddedFont>
      <p:font typeface="Hind Vadodara Medium" panose="02000000000000000000" pitchFamily="2" charset="0"/>
      <p:regular r:id="rId29"/>
      <p:bold r:id="rId30"/>
    </p:embeddedFont>
    <p:embeddedFont>
      <p:font typeface="Raleway" pitchFamily="2" charset="0"/>
      <p:regular r:id="rId31"/>
      <p:bold r:id="rId32"/>
      <p:italic r:id="rId33"/>
      <p:boldItalic r:id="rId34"/>
    </p:embeddedFont>
    <p:embeddedFont>
      <p:font typeface="Roboto Condensed Light" panose="02000000000000000000" pitchFamily="2" charset="0"/>
      <p:regular r:id="rId35"/>
      <p:italic r:id="rId36"/>
    </p:embeddedFont>
    <p:embeddedFont>
      <p:font typeface="Source Sans Pro" panose="020B0503030403020204" pitchFamily="34" charset="0"/>
      <p:regular r:id="rId37"/>
      <p:bold r:id="rId38"/>
      <p:italic r:id="rId39"/>
      <p:boldItalic r:id="rId40"/>
    </p:embeddedFont>
    <p:embeddedFont>
      <p:font typeface="Teko Light" panose="020B060402020202020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2846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D57365-0376-4483-A69C-4DA115A35F35}" v="25" dt="2022-05-30T19:07:26.799"/>
  </p1510:revLst>
</p1510:revInfo>
</file>

<file path=ppt/tableStyles.xml><?xml version="1.0" encoding="utf-8"?>
<a:tblStyleLst xmlns:a="http://schemas.openxmlformats.org/drawingml/2006/main" def="{DC2F64C4-A6D0-4274-9F69-31809B0A6E45}">
  <a:tblStyle styleId="{DC2F64C4-A6D0-4274-9F69-31809B0A6E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408" autoAdjust="0"/>
  </p:normalViewPr>
  <p:slideViewPr>
    <p:cSldViewPr snapToGrid="0">
      <p:cViewPr varScale="1">
        <p:scale>
          <a:sx n="118" d="100"/>
          <a:sy n="118" d="100"/>
        </p:scale>
        <p:origin x="1404" y="96"/>
      </p:cViewPr>
      <p:guideLst>
        <p:guide pos="2880"/>
        <p:guide orient="horz" pos="284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ableStyles" Target="tableStyle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Séguin" userId="6a06e833-f9e6-407f-83d6-be16f72269d6" providerId="ADAL" clId="{FDD57365-0376-4483-A69C-4DA115A35F35}"/>
    <pc:docChg chg="undo custSel addSld delSld modSld sldOrd">
      <pc:chgData name="Martin Séguin" userId="6a06e833-f9e6-407f-83d6-be16f72269d6" providerId="ADAL" clId="{FDD57365-0376-4483-A69C-4DA115A35F35}" dt="2022-05-30T19:12:55.545" v="2555" actId="404"/>
      <pc:docMkLst>
        <pc:docMk/>
      </pc:docMkLst>
      <pc:sldChg chg="addSp delSp modSp mod">
        <pc:chgData name="Martin Séguin" userId="6a06e833-f9e6-407f-83d6-be16f72269d6" providerId="ADAL" clId="{FDD57365-0376-4483-A69C-4DA115A35F35}" dt="2022-05-30T19:12:55.545" v="2555" actId="404"/>
        <pc:sldMkLst>
          <pc:docMk/>
          <pc:sldMk cId="0" sldId="256"/>
        </pc:sldMkLst>
        <pc:spChg chg="add mod replST">
          <ac:chgData name="Martin Séguin" userId="6a06e833-f9e6-407f-83d6-be16f72269d6" providerId="ADAL" clId="{FDD57365-0376-4483-A69C-4DA115A35F35}" dt="2022-05-30T19:12:55.545" v="2555" actId="404"/>
          <ac:spMkLst>
            <pc:docMk/>
            <pc:sldMk cId="0" sldId="256"/>
            <ac:spMk id="2" creationId="{120FC0FC-4BBE-4A37-B4ED-019F87EFD235}"/>
          </ac:spMkLst>
        </pc:spChg>
        <pc:spChg chg="mod">
          <ac:chgData name="Martin Séguin" userId="6a06e833-f9e6-407f-83d6-be16f72269d6" providerId="ADAL" clId="{FDD57365-0376-4483-A69C-4DA115A35F35}" dt="2022-05-30T19:10:41.986" v="2520" actId="1076"/>
          <ac:spMkLst>
            <pc:docMk/>
            <pc:sldMk cId="0" sldId="256"/>
            <ac:spMk id="3" creationId="{4B078144-A52C-4FA0-971D-30170CF0F3A5}"/>
          </ac:spMkLst>
        </pc:spChg>
        <pc:spChg chg="mod">
          <ac:chgData name="Martin Séguin" userId="6a06e833-f9e6-407f-83d6-be16f72269d6" providerId="ADAL" clId="{FDD57365-0376-4483-A69C-4DA115A35F35}" dt="2022-05-30T19:10:38.040" v="2519" actId="1076"/>
          <ac:spMkLst>
            <pc:docMk/>
            <pc:sldMk cId="0" sldId="256"/>
            <ac:spMk id="129" creationId="{00000000-0000-0000-0000-000000000000}"/>
          </ac:spMkLst>
        </pc:spChg>
        <pc:picChg chg="add del mod replST">
          <ac:chgData name="Martin Séguin" userId="6a06e833-f9e6-407f-83d6-be16f72269d6" providerId="ADAL" clId="{FDD57365-0376-4483-A69C-4DA115A35F35}" dt="2022-05-30T19:11:30.753" v="2551" actId="1037"/>
          <ac:picMkLst>
            <pc:docMk/>
            <pc:sldMk cId="0" sldId="256"/>
            <ac:picMk id="5" creationId="{242D660F-5E71-4990-B320-473F1CD401E2}"/>
          </ac:picMkLst>
        </pc:picChg>
      </pc:sldChg>
      <pc:sldChg chg="modSp mod">
        <pc:chgData name="Martin Séguin" userId="6a06e833-f9e6-407f-83d6-be16f72269d6" providerId="ADAL" clId="{FDD57365-0376-4483-A69C-4DA115A35F35}" dt="2022-05-24T18:23:41.304" v="2247" actId="20577"/>
        <pc:sldMkLst>
          <pc:docMk/>
          <pc:sldMk cId="0" sldId="257"/>
        </pc:sldMkLst>
        <pc:spChg chg="mod">
          <ac:chgData name="Martin Séguin" userId="6a06e833-f9e6-407f-83d6-be16f72269d6" providerId="ADAL" clId="{FDD57365-0376-4483-A69C-4DA115A35F35}" dt="2022-05-24T18:23:41.304" v="2247" actId="20577"/>
          <ac:spMkLst>
            <pc:docMk/>
            <pc:sldMk cId="0" sldId="257"/>
            <ac:spMk id="136" creationId="{00000000-0000-0000-0000-000000000000}"/>
          </ac:spMkLst>
        </pc:spChg>
      </pc:sldChg>
      <pc:sldChg chg="modSp mod">
        <pc:chgData name="Martin Séguin" userId="6a06e833-f9e6-407f-83d6-be16f72269d6" providerId="ADAL" clId="{FDD57365-0376-4483-A69C-4DA115A35F35}" dt="2022-05-24T18:22:12.371" v="2217" actId="20577"/>
        <pc:sldMkLst>
          <pc:docMk/>
          <pc:sldMk cId="0" sldId="258"/>
        </pc:sldMkLst>
        <pc:spChg chg="mod">
          <ac:chgData name="Martin Séguin" userId="6a06e833-f9e6-407f-83d6-be16f72269d6" providerId="ADAL" clId="{FDD57365-0376-4483-A69C-4DA115A35F35}" dt="2022-05-24T18:22:12.371" v="2217" actId="20577"/>
          <ac:spMkLst>
            <pc:docMk/>
            <pc:sldMk cId="0" sldId="258"/>
            <ac:spMk id="48" creationId="{825C35A5-34E9-4CB6-8071-19DCB3F5E576}"/>
          </ac:spMkLst>
        </pc:spChg>
      </pc:sldChg>
      <pc:sldChg chg="add del ord modNotesTx">
        <pc:chgData name="Martin Séguin" userId="6a06e833-f9e6-407f-83d6-be16f72269d6" providerId="ADAL" clId="{FDD57365-0376-4483-A69C-4DA115A35F35}" dt="2022-05-20T15:40:09.893" v="2058" actId="47"/>
        <pc:sldMkLst>
          <pc:docMk/>
          <pc:sldMk cId="0" sldId="259"/>
        </pc:sldMkLst>
      </pc:sldChg>
      <pc:sldChg chg="modNotesTx">
        <pc:chgData name="Martin Séguin" userId="6a06e833-f9e6-407f-83d6-be16f72269d6" providerId="ADAL" clId="{FDD57365-0376-4483-A69C-4DA115A35F35}" dt="2022-05-20T14:52:56.810" v="1806" actId="20577"/>
        <pc:sldMkLst>
          <pc:docMk/>
          <pc:sldMk cId="0" sldId="262"/>
        </pc:sldMkLst>
      </pc:sldChg>
      <pc:sldChg chg="modSp mod modNotes modNotesTx">
        <pc:chgData name="Martin Séguin" userId="6a06e833-f9e6-407f-83d6-be16f72269d6" providerId="ADAL" clId="{FDD57365-0376-4483-A69C-4DA115A35F35}" dt="2022-05-30T14:17:08.206" v="2316" actId="20577"/>
        <pc:sldMkLst>
          <pc:docMk/>
          <pc:sldMk cId="0" sldId="264"/>
        </pc:sldMkLst>
        <pc:spChg chg="mod">
          <ac:chgData name="Martin Séguin" userId="6a06e833-f9e6-407f-83d6-be16f72269d6" providerId="ADAL" clId="{FDD57365-0376-4483-A69C-4DA115A35F35}" dt="2022-05-19T18:52:43.400" v="1115" actId="1076"/>
          <ac:spMkLst>
            <pc:docMk/>
            <pc:sldMk cId="0" sldId="264"/>
            <ac:spMk id="251" creationId="{00000000-0000-0000-0000-000000000000}"/>
          </ac:spMkLst>
        </pc:spChg>
        <pc:spChg chg="mod">
          <ac:chgData name="Martin Séguin" userId="6a06e833-f9e6-407f-83d6-be16f72269d6" providerId="ADAL" clId="{FDD57365-0376-4483-A69C-4DA115A35F35}" dt="2022-05-19T18:52:46.841" v="1116" actId="1076"/>
          <ac:spMkLst>
            <pc:docMk/>
            <pc:sldMk cId="0" sldId="264"/>
            <ac:spMk id="253" creationId="{00000000-0000-0000-0000-000000000000}"/>
          </ac:spMkLst>
        </pc:spChg>
      </pc:sldChg>
      <pc:sldChg chg="modSp mod">
        <pc:chgData name="Martin Séguin" userId="6a06e833-f9e6-407f-83d6-be16f72269d6" providerId="ADAL" clId="{FDD57365-0376-4483-A69C-4DA115A35F35}" dt="2022-05-20T15:39:45.968" v="2048" actId="1037"/>
        <pc:sldMkLst>
          <pc:docMk/>
          <pc:sldMk cId="0" sldId="268"/>
        </pc:sldMkLst>
        <pc:spChg chg="mod">
          <ac:chgData name="Martin Séguin" userId="6a06e833-f9e6-407f-83d6-be16f72269d6" providerId="ADAL" clId="{FDD57365-0376-4483-A69C-4DA115A35F35}" dt="2022-05-20T15:39:45.968" v="2048" actId="1037"/>
          <ac:spMkLst>
            <pc:docMk/>
            <pc:sldMk cId="0" sldId="268"/>
            <ac:spMk id="318" creationId="{00000000-0000-0000-0000-000000000000}"/>
          </ac:spMkLst>
        </pc:spChg>
      </pc:sldChg>
      <pc:sldChg chg="addSp delSp modSp mod">
        <pc:chgData name="Martin Séguin" userId="6a06e833-f9e6-407f-83d6-be16f72269d6" providerId="ADAL" clId="{FDD57365-0376-4483-A69C-4DA115A35F35}" dt="2022-05-24T18:22:09.276" v="2214"/>
        <pc:sldMkLst>
          <pc:docMk/>
          <pc:sldMk cId="0" sldId="269"/>
        </pc:sldMkLst>
        <pc:spChg chg="mod">
          <ac:chgData name="Martin Séguin" userId="6a06e833-f9e6-407f-83d6-be16f72269d6" providerId="ADAL" clId="{FDD57365-0376-4483-A69C-4DA115A35F35}" dt="2022-05-20T15:38:28.415" v="2035" actId="1076"/>
          <ac:spMkLst>
            <pc:docMk/>
            <pc:sldMk cId="0" sldId="269"/>
            <ac:spMk id="323" creationId="{00000000-0000-0000-0000-000000000000}"/>
          </ac:spMkLst>
        </pc:spChg>
        <pc:spChg chg="add del mod">
          <ac:chgData name="Martin Séguin" userId="6a06e833-f9e6-407f-83d6-be16f72269d6" providerId="ADAL" clId="{FDD57365-0376-4483-A69C-4DA115A35F35}" dt="2022-05-20T15:36:24.056" v="2029" actId="1076"/>
          <ac:spMkLst>
            <pc:docMk/>
            <pc:sldMk cId="0" sldId="269"/>
            <ac:spMk id="324" creationId="{00000000-0000-0000-0000-000000000000}"/>
          </ac:spMkLst>
        </pc:spChg>
        <pc:spChg chg="mod">
          <ac:chgData name="Martin Séguin" userId="6a06e833-f9e6-407f-83d6-be16f72269d6" providerId="ADAL" clId="{FDD57365-0376-4483-A69C-4DA115A35F35}" dt="2022-05-20T15:38:32.737" v="2036" actId="1076"/>
          <ac:spMkLst>
            <pc:docMk/>
            <pc:sldMk cId="0" sldId="269"/>
            <ac:spMk id="325" creationId="{00000000-0000-0000-0000-000000000000}"/>
          </ac:spMkLst>
        </pc:spChg>
        <pc:grpChg chg="replST">
          <ac:chgData name="Martin Séguin" userId="6a06e833-f9e6-407f-83d6-be16f72269d6" providerId="ADAL" clId="{FDD57365-0376-4483-A69C-4DA115A35F35}" dt="2022-05-24T18:22:09.263" v="2213"/>
          <ac:grpSpMkLst>
            <pc:docMk/>
            <pc:sldMk cId="0" sldId="269"/>
            <ac:grpSpMk id="28" creationId="{7C733171-1290-42B8-A2CF-1757A6413261}"/>
          </ac:grpSpMkLst>
        </pc:grpChg>
        <pc:picChg chg="replST">
          <ac:chgData name="Martin Séguin" userId="6a06e833-f9e6-407f-83d6-be16f72269d6" providerId="ADAL" clId="{FDD57365-0376-4483-A69C-4DA115A35F35}" dt="2022-05-24T18:22:09.276" v="2214"/>
          <ac:picMkLst>
            <pc:docMk/>
            <pc:sldMk cId="0" sldId="269"/>
            <ac:picMk id="3" creationId="{4F0CD781-A71D-4D5B-9FE0-FE9198715642}"/>
          </ac:picMkLst>
        </pc:picChg>
      </pc:sldChg>
      <pc:sldChg chg="modSp mod">
        <pc:chgData name="Martin Séguin" userId="6a06e833-f9e6-407f-83d6-be16f72269d6" providerId="ADAL" clId="{FDD57365-0376-4483-A69C-4DA115A35F35}" dt="2022-05-24T18:24:57.456" v="2254" actId="20577"/>
        <pc:sldMkLst>
          <pc:docMk/>
          <pc:sldMk cId="0" sldId="271"/>
        </pc:sldMkLst>
        <pc:spChg chg="mod">
          <ac:chgData name="Martin Séguin" userId="6a06e833-f9e6-407f-83d6-be16f72269d6" providerId="ADAL" clId="{FDD57365-0376-4483-A69C-4DA115A35F35}" dt="2022-05-24T18:24:57.456" v="2254" actId="20577"/>
          <ac:spMkLst>
            <pc:docMk/>
            <pc:sldMk cId="0" sldId="271"/>
            <ac:spMk id="406" creationId="{00000000-0000-0000-0000-000000000000}"/>
          </ac:spMkLst>
        </pc:spChg>
      </pc:sldChg>
      <pc:sldChg chg="del">
        <pc:chgData name="Martin Séguin" userId="6a06e833-f9e6-407f-83d6-be16f72269d6" providerId="ADAL" clId="{FDD57365-0376-4483-A69C-4DA115A35F35}" dt="2022-05-20T15:39:54.601" v="2049" actId="47"/>
        <pc:sldMkLst>
          <pc:docMk/>
          <pc:sldMk cId="0" sldId="275"/>
        </pc:sldMkLst>
      </pc:sldChg>
      <pc:sldChg chg="modSp mod">
        <pc:chgData name="Martin Séguin" userId="6a06e833-f9e6-407f-83d6-be16f72269d6" providerId="ADAL" clId="{FDD57365-0376-4483-A69C-4DA115A35F35}" dt="2022-05-20T15:40:01.688" v="2057" actId="1036"/>
        <pc:sldMkLst>
          <pc:docMk/>
          <pc:sldMk cId="0" sldId="277"/>
        </pc:sldMkLst>
        <pc:spChg chg="mod">
          <ac:chgData name="Martin Séguin" userId="6a06e833-f9e6-407f-83d6-be16f72269d6" providerId="ADAL" clId="{FDD57365-0376-4483-A69C-4DA115A35F35}" dt="2022-05-20T15:40:01.688" v="2057" actId="1036"/>
          <ac:spMkLst>
            <pc:docMk/>
            <pc:sldMk cId="0" sldId="277"/>
            <ac:spMk id="750" creationId="{00000000-0000-0000-0000-000000000000}"/>
          </ac:spMkLst>
        </pc:spChg>
      </pc:sldChg>
      <pc:sldChg chg="addSp delSp modSp mod">
        <pc:chgData name="Martin Séguin" userId="6a06e833-f9e6-407f-83d6-be16f72269d6" providerId="ADAL" clId="{FDD57365-0376-4483-A69C-4DA115A35F35}" dt="2022-05-24T18:22:09.290" v="2216"/>
        <pc:sldMkLst>
          <pc:docMk/>
          <pc:sldMk cId="0" sldId="281"/>
        </pc:sldMkLst>
        <pc:spChg chg="mod">
          <ac:chgData name="Martin Séguin" userId="6a06e833-f9e6-407f-83d6-be16f72269d6" providerId="ADAL" clId="{FDD57365-0376-4483-A69C-4DA115A35F35}" dt="2022-05-20T15:47:56.817" v="2179" actId="1035"/>
          <ac:spMkLst>
            <pc:docMk/>
            <pc:sldMk cId="0" sldId="281"/>
            <ac:spMk id="853" creationId="{00000000-0000-0000-0000-000000000000}"/>
          </ac:spMkLst>
        </pc:spChg>
        <pc:picChg chg="add mod replST">
          <ac:chgData name="Martin Séguin" userId="6a06e833-f9e6-407f-83d6-be16f72269d6" providerId="ADAL" clId="{FDD57365-0376-4483-A69C-4DA115A35F35}" dt="2022-05-24T18:22:09.288" v="2215"/>
          <ac:picMkLst>
            <pc:docMk/>
            <pc:sldMk cId="0" sldId="281"/>
            <ac:picMk id="5" creationId="{6F8871E8-6A85-46EA-93C0-B04B3A7ABC45}"/>
          </ac:picMkLst>
        </pc:picChg>
        <pc:picChg chg="add del mod">
          <ac:chgData name="Martin Séguin" userId="6a06e833-f9e6-407f-83d6-be16f72269d6" providerId="ADAL" clId="{FDD57365-0376-4483-A69C-4DA115A35F35}" dt="2022-05-20T15:50:31.825" v="2199" actId="478"/>
          <ac:picMkLst>
            <pc:docMk/>
            <pc:sldMk cId="0" sldId="281"/>
            <ac:picMk id="1026" creationId="{11FD29BA-EBCC-4BE9-B27C-A1B9254271A1}"/>
          </ac:picMkLst>
        </pc:picChg>
        <pc:picChg chg="add mod replST">
          <ac:chgData name="Martin Séguin" userId="6a06e833-f9e6-407f-83d6-be16f72269d6" providerId="ADAL" clId="{FDD57365-0376-4483-A69C-4DA115A35F35}" dt="2022-05-24T18:22:09.290" v="2216"/>
          <ac:picMkLst>
            <pc:docMk/>
            <pc:sldMk cId="0" sldId="281"/>
            <ac:picMk id="1028" creationId="{37276E36-1F45-45A3-8BE6-1B6A3BFCB1AF}"/>
          </ac:picMkLst>
        </pc:picChg>
      </pc:sldChg>
      <pc:sldMasterChg chg="addSldLayout delSldLayout">
        <pc:chgData name="Martin Séguin" userId="6a06e833-f9e6-407f-83d6-be16f72269d6" providerId="ADAL" clId="{FDD57365-0376-4483-A69C-4DA115A35F35}" dt="2022-05-20T15:40:09.893" v="2058" actId="47"/>
        <pc:sldMasterMkLst>
          <pc:docMk/>
          <pc:sldMasterMk cId="0" sldId="2147483672"/>
        </pc:sldMasterMkLst>
        <pc:sldLayoutChg chg="add del">
          <pc:chgData name="Martin Séguin" userId="6a06e833-f9e6-407f-83d6-be16f72269d6" providerId="ADAL" clId="{FDD57365-0376-4483-A69C-4DA115A35F35}" dt="2022-05-20T15:40:09.893" v="2058" actId="47"/>
          <pc:sldLayoutMkLst>
            <pc:docMk/>
            <pc:sldMasterMk cId="0" sldId="2147483672"/>
            <pc:sldLayoutMk cId="0" sldId="2147483649"/>
          </pc:sldLayoutMkLst>
        </pc:sldLayoutChg>
        <pc:sldLayoutChg chg="del">
          <pc:chgData name="Martin Séguin" userId="6a06e833-f9e6-407f-83d6-be16f72269d6" providerId="ADAL" clId="{FDD57365-0376-4483-A69C-4DA115A35F35}" dt="2022-05-20T15:39:54.601" v="2049" actId="47"/>
          <pc:sldLayoutMkLst>
            <pc:docMk/>
            <pc:sldMasterMk cId="0" sldId="2147483672"/>
            <pc:sldLayoutMk cId="0" sldId="214748366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3da1a43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3da1a43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6320de4b7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6320de4b7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Questions à poser 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Quels sont les avantages de </a:t>
            </a:r>
            <a:r>
              <a:rPr lang="fr-CA" dirty="0" err="1"/>
              <a:t>Plickers</a:t>
            </a:r>
            <a:r>
              <a:rPr lang="fr-CA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Quelles sont les limites de </a:t>
            </a:r>
            <a:r>
              <a:rPr lang="fr-CA" dirty="0" err="1"/>
              <a:t>Plickers</a:t>
            </a:r>
            <a:r>
              <a:rPr lang="fr-CA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Lors de l’élaboration de séquences, est-ce que les équipes collaboratives sont amenées à réfléchir sur les questions : Comment saurons-nous que les élèves ont appris? Comment saurons-nous qui sont les élèves qui ont appris et ceux qui n’ont pas appris? Quelles actions allons-nous accomplir avec les élèves qui ont appris? Ceux qui n’ont pas appris?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320de4b7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320de4b7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320de4b7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320de4b7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502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3e8071fd6_2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63e8071fd6_2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63e8071fd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63e8071fd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63e8071fd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63e8071fd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6320de4b7d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6320de4b7d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6320de4b7d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6320de4b7d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0c12e5f0d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0c12e5f0d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0c12e5f0d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0c12e5f0d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246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0c12e5f0d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0c12e5f0d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311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0c12e5f0d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0c12e5f0d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474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6320de4b7d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6320de4b7d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3da1a43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63da1a43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Exemples de questions à poser à une équipe collaborative 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CA" dirty="0"/>
              <a:t>Pourquoi ces moments pour les sondes?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CA" dirty="0"/>
              <a:t>Est-ce qu’il y a en a suffisamment?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CA" dirty="0"/>
              <a:t>Que permettent les sondes?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CA" dirty="0"/>
              <a:t>Premier palier et </a:t>
            </a:r>
            <a:r>
              <a:rPr lang="fr-CA" dirty="0" err="1"/>
              <a:t>RàI</a:t>
            </a:r>
            <a:r>
              <a:rPr lang="fr-CA" dirty="0"/>
              <a:t>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CA" dirty="0"/>
              <a:t>Quel est votre rôle comme membre de l’équipe collaborative?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81725" y="1331450"/>
            <a:ext cx="4180500" cy="17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335000" y="3257551"/>
            <a:ext cx="2473800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3">
  <p:cSld name="CUSTOM_6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ctrTitle"/>
          </p:nvPr>
        </p:nvSpPr>
        <p:spPr>
          <a:xfrm>
            <a:off x="619650" y="2247705"/>
            <a:ext cx="2559900" cy="7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1"/>
          </p:nvPr>
        </p:nvSpPr>
        <p:spPr>
          <a:xfrm>
            <a:off x="619650" y="2837337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 idx="2" hasCustomPrompt="1"/>
          </p:nvPr>
        </p:nvSpPr>
        <p:spPr>
          <a:xfrm>
            <a:off x="4145650" y="2884438"/>
            <a:ext cx="2240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5">
  <p:cSld name="CUSTOM_6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ctrTitle"/>
          </p:nvPr>
        </p:nvSpPr>
        <p:spPr>
          <a:xfrm flipH="1">
            <a:off x="2726850" y="2897239"/>
            <a:ext cx="36903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ubTitle" idx="1"/>
          </p:nvPr>
        </p:nvSpPr>
        <p:spPr>
          <a:xfrm flipH="1">
            <a:off x="3292050" y="3488360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451650" y="1351346"/>
            <a:ext cx="2240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625025" y="35533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ubTitle" idx="1"/>
          </p:nvPr>
        </p:nvSpPr>
        <p:spPr>
          <a:xfrm>
            <a:off x="625025" y="1331190"/>
            <a:ext cx="33753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8" name="Google Shape;118;p22"/>
          <p:cNvSpPr txBox="1"/>
          <p:nvPr/>
        </p:nvSpPr>
        <p:spPr>
          <a:xfrm>
            <a:off x="621618" y="3589129"/>
            <a:ext cx="24180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Hind Vadodara Medium"/>
                <a:ea typeface="Hind Vadodara Medium"/>
                <a:cs typeface="Hind Vadodara Medium"/>
                <a:sym typeface="Hind Vadodara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Hind Vadodara Medium"/>
                <a:ea typeface="Hind Vadodara Medium"/>
                <a:cs typeface="Hind Vadodara Medium"/>
                <a:sym typeface="Hind Vadodara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Hind Vadodara Medium"/>
                <a:ea typeface="Hind Vadodara Medium"/>
                <a:cs typeface="Hind Vadodara Medium"/>
                <a:sym typeface="Hind Vadodara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Hind Vadodara Medium"/>
              <a:ea typeface="Hind Vadodara Medium"/>
              <a:cs typeface="Hind Vadodara Medium"/>
              <a:sym typeface="Hind Vadodar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chemeClr val="l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 flipH="1">
            <a:off x="5408076" y="1087185"/>
            <a:ext cx="225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flipH="1">
            <a:off x="1483662" y="4161895"/>
            <a:ext cx="2250000" cy="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2"/>
          </p:nvPr>
        </p:nvSpPr>
        <p:spPr>
          <a:xfrm flipH="1">
            <a:off x="1505901" y="3702014"/>
            <a:ext cx="2205600" cy="62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flipH="1">
            <a:off x="5408076" y="1497548"/>
            <a:ext cx="2250000" cy="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546575" y="2518225"/>
            <a:ext cx="8050800" cy="18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208600" y="1016100"/>
            <a:ext cx="4726800" cy="31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625025" y="35533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625025" y="1331190"/>
            <a:ext cx="33753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ctrTitle"/>
          </p:nvPr>
        </p:nvSpPr>
        <p:spPr>
          <a:xfrm flipH="1">
            <a:off x="616848" y="1589117"/>
            <a:ext cx="33018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subTitle" idx="1"/>
          </p:nvPr>
        </p:nvSpPr>
        <p:spPr>
          <a:xfrm flipH="1">
            <a:off x="616948" y="2831770"/>
            <a:ext cx="233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ctrTitle"/>
          </p:nvPr>
        </p:nvSpPr>
        <p:spPr>
          <a:xfrm flipH="1">
            <a:off x="773250" y="1735721"/>
            <a:ext cx="2504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subTitle" idx="1"/>
          </p:nvPr>
        </p:nvSpPr>
        <p:spPr>
          <a:xfrm flipH="1">
            <a:off x="773250" y="2243946"/>
            <a:ext cx="2504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title" idx="2" hasCustomPrompt="1"/>
          </p:nvPr>
        </p:nvSpPr>
        <p:spPr>
          <a:xfrm>
            <a:off x="1760724" y="1238601"/>
            <a:ext cx="529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12"/>
          <p:cNvSpPr txBox="1">
            <a:spLocks noGrp="1"/>
          </p:cNvSpPr>
          <p:nvPr>
            <p:ph type="ctrTitle" idx="3"/>
          </p:nvPr>
        </p:nvSpPr>
        <p:spPr>
          <a:xfrm flipH="1">
            <a:off x="3379651" y="1735789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ubTitle" idx="4"/>
          </p:nvPr>
        </p:nvSpPr>
        <p:spPr>
          <a:xfrm flipH="1">
            <a:off x="3277350" y="2243949"/>
            <a:ext cx="25893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5" hasCustomPrompt="1"/>
          </p:nvPr>
        </p:nvSpPr>
        <p:spPr>
          <a:xfrm>
            <a:off x="4098299" y="1238612"/>
            <a:ext cx="94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6"/>
          </p:nvPr>
        </p:nvSpPr>
        <p:spPr>
          <a:xfrm flipH="1">
            <a:off x="5792712" y="1742097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ubTitle" idx="7"/>
          </p:nvPr>
        </p:nvSpPr>
        <p:spPr>
          <a:xfrm flipH="1">
            <a:off x="5724613" y="2243940"/>
            <a:ext cx="25893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title" idx="8" hasCustomPrompt="1"/>
          </p:nvPr>
        </p:nvSpPr>
        <p:spPr>
          <a:xfrm>
            <a:off x="6492612" y="1239070"/>
            <a:ext cx="10533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2"/>
          <p:cNvSpPr txBox="1">
            <a:spLocks noGrp="1"/>
          </p:cNvSpPr>
          <p:nvPr>
            <p:ph type="ctrTitle" idx="9"/>
          </p:nvPr>
        </p:nvSpPr>
        <p:spPr>
          <a:xfrm flipH="1">
            <a:off x="2042356" y="340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ubTitle" idx="13"/>
          </p:nvPr>
        </p:nvSpPr>
        <p:spPr>
          <a:xfrm flipH="1">
            <a:off x="2042356" y="3918766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14" hasCustomPrompt="1"/>
          </p:nvPr>
        </p:nvSpPr>
        <p:spPr>
          <a:xfrm>
            <a:off x="2795206" y="2903084"/>
            <a:ext cx="94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ctrTitle" idx="15"/>
          </p:nvPr>
        </p:nvSpPr>
        <p:spPr>
          <a:xfrm flipH="1">
            <a:off x="4571146" y="340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16"/>
          </p:nvPr>
        </p:nvSpPr>
        <p:spPr>
          <a:xfrm flipH="1">
            <a:off x="4605346" y="3918766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title" idx="17" hasCustomPrompt="1"/>
          </p:nvPr>
        </p:nvSpPr>
        <p:spPr>
          <a:xfrm>
            <a:off x="5323996" y="2903084"/>
            <a:ext cx="947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2"/>
          <p:cNvSpPr txBox="1">
            <a:spLocks noGrp="1"/>
          </p:cNvSpPr>
          <p:nvPr>
            <p:ph type="title" idx="18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ms 2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 flipH="1">
            <a:off x="989230" y="2431689"/>
            <a:ext cx="201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 flipH="1">
            <a:off x="715630" y="2828489"/>
            <a:ext cx="2285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ctrTitle" idx="2"/>
          </p:nvPr>
        </p:nvSpPr>
        <p:spPr>
          <a:xfrm flipH="1">
            <a:off x="5754257" y="3249841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3"/>
          </p:nvPr>
        </p:nvSpPr>
        <p:spPr>
          <a:xfrm flipH="1">
            <a:off x="5754257" y="3646373"/>
            <a:ext cx="2285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 idx="4"/>
          </p:nvPr>
        </p:nvSpPr>
        <p:spPr>
          <a:xfrm flipH="1">
            <a:off x="6095335" y="139807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5"/>
          </p:nvPr>
        </p:nvSpPr>
        <p:spPr>
          <a:xfrm flipH="1">
            <a:off x="6095335" y="1794611"/>
            <a:ext cx="2285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 idx="6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ctrTitle"/>
          </p:nvPr>
        </p:nvSpPr>
        <p:spPr>
          <a:xfrm flipH="1">
            <a:off x="612075" y="1881706"/>
            <a:ext cx="4182900" cy="11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1"/>
          </p:nvPr>
        </p:nvSpPr>
        <p:spPr>
          <a:xfrm flipH="1">
            <a:off x="612075" y="2837144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880701" y="2478400"/>
            <a:ext cx="1311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Vadodara Light"/>
              <a:buChar char="●"/>
              <a:defRPr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 Light"/>
              <a:buChar char="○"/>
              <a:defRPr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61" r:id="rId8"/>
    <p:sldLayoutId id="2147483663" r:id="rId9"/>
    <p:sldLayoutId id="2147483664" r:id="rId10"/>
    <p:sldLayoutId id="2147483665" r:id="rId11"/>
    <p:sldLayoutId id="2147483668" r:id="rId12"/>
    <p:sldLayoutId id="2147483669" r:id="rId13"/>
    <p:sldLayoutId id="21474836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hyperlink" Target="https://monurl.ca/copdirectionscsspo" TargetMode="Externa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4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hyperlink" Target="http://proyectoguappis.blogspot.com/2016/11/plickers-retro-alimentacion-en-tiempo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3" Type="http://schemas.openxmlformats.org/officeDocument/2006/relationships/tags" Target="../tags/tag39.xml"/><Relationship Id="rId21" Type="http://schemas.openxmlformats.org/officeDocument/2006/relationships/tags" Target="../tags/tag57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hyperlink" Target="https://help.plickers.com/hc/en-us/articles/1260804062349-Overview-Setting-up-Plickers" TargetMode="External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0" Type="http://schemas.openxmlformats.org/officeDocument/2006/relationships/tags" Target="../tags/tag56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notesSlide" Target="../notesSlides/notesSlide11.xml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slideLayout" Target="../slideLayouts/slideLayout8.xml"/><Relationship Id="rId10" Type="http://schemas.openxmlformats.org/officeDocument/2006/relationships/tags" Target="../tags/tag46.xml"/><Relationship Id="rId19" Type="http://schemas.openxmlformats.org/officeDocument/2006/relationships/tags" Target="../tags/tag55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tags" Target="../tags/tag5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tags" Target="../tags/tag71.xml"/><Relationship Id="rId18" Type="http://schemas.openxmlformats.org/officeDocument/2006/relationships/tags" Target="../tags/tag76.xml"/><Relationship Id="rId26" Type="http://schemas.openxmlformats.org/officeDocument/2006/relationships/tags" Target="../tags/tag84.xml"/><Relationship Id="rId3" Type="http://schemas.openxmlformats.org/officeDocument/2006/relationships/tags" Target="../tags/tag61.xml"/><Relationship Id="rId21" Type="http://schemas.openxmlformats.org/officeDocument/2006/relationships/tags" Target="../tags/tag79.xml"/><Relationship Id="rId7" Type="http://schemas.openxmlformats.org/officeDocument/2006/relationships/tags" Target="../tags/tag65.xml"/><Relationship Id="rId12" Type="http://schemas.openxmlformats.org/officeDocument/2006/relationships/tags" Target="../tags/tag70.xml"/><Relationship Id="rId17" Type="http://schemas.openxmlformats.org/officeDocument/2006/relationships/tags" Target="../tags/tag75.xml"/><Relationship Id="rId25" Type="http://schemas.openxmlformats.org/officeDocument/2006/relationships/tags" Target="../tags/tag83.xml"/><Relationship Id="rId2" Type="http://schemas.openxmlformats.org/officeDocument/2006/relationships/tags" Target="../tags/tag60.xml"/><Relationship Id="rId16" Type="http://schemas.openxmlformats.org/officeDocument/2006/relationships/tags" Target="../tags/tag74.xml"/><Relationship Id="rId20" Type="http://schemas.openxmlformats.org/officeDocument/2006/relationships/tags" Target="../tags/tag78.xml"/><Relationship Id="rId29" Type="http://schemas.openxmlformats.org/officeDocument/2006/relationships/tags" Target="../tags/tag87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24" Type="http://schemas.openxmlformats.org/officeDocument/2006/relationships/tags" Target="../tags/tag82.xml"/><Relationship Id="rId32" Type="http://schemas.openxmlformats.org/officeDocument/2006/relationships/hyperlink" Target="https://help.plickers.com/hc/en-us/articles/1260804026770-Overview-Using-Plickers-in-class" TargetMode="External"/><Relationship Id="rId5" Type="http://schemas.openxmlformats.org/officeDocument/2006/relationships/tags" Target="../tags/tag63.xml"/><Relationship Id="rId15" Type="http://schemas.openxmlformats.org/officeDocument/2006/relationships/tags" Target="../tags/tag73.xml"/><Relationship Id="rId23" Type="http://schemas.openxmlformats.org/officeDocument/2006/relationships/tags" Target="../tags/tag81.xml"/><Relationship Id="rId28" Type="http://schemas.openxmlformats.org/officeDocument/2006/relationships/tags" Target="../tags/tag86.xml"/><Relationship Id="rId10" Type="http://schemas.openxmlformats.org/officeDocument/2006/relationships/tags" Target="../tags/tag68.xml"/><Relationship Id="rId19" Type="http://schemas.openxmlformats.org/officeDocument/2006/relationships/tags" Target="../tags/tag77.xml"/><Relationship Id="rId31" Type="http://schemas.openxmlformats.org/officeDocument/2006/relationships/notesSlide" Target="../notesSlides/notesSlide12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tags" Target="../tags/tag72.xml"/><Relationship Id="rId22" Type="http://schemas.openxmlformats.org/officeDocument/2006/relationships/tags" Target="../tags/tag80.xml"/><Relationship Id="rId27" Type="http://schemas.openxmlformats.org/officeDocument/2006/relationships/tags" Target="../tags/tag85.xml"/><Relationship Id="rId30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90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92.xml"/><Relationship Id="rId10" Type="http://schemas.openxmlformats.org/officeDocument/2006/relationships/image" Target="../media/image19.png"/><Relationship Id="rId4" Type="http://schemas.openxmlformats.org/officeDocument/2006/relationships/tags" Target="../tags/tag91.xml"/><Relationship Id="rId9" Type="http://schemas.openxmlformats.org/officeDocument/2006/relationships/hyperlink" Target="https://help.plickers.com/hc/en-us/articles/360042744134-What-is-Plickers-Pro-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7" Type="http://schemas.openxmlformats.org/officeDocument/2006/relationships/hyperlink" Target="https://cspo.sharepoint.com/:p:/s/154-TeamsRcitquipepdagonumrique/EdrMaW7Iu0tFuXjTPmQqP7sBlpCF0Lr2qDlpMNY0ZrTZEQ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7" Type="http://schemas.openxmlformats.org/officeDocument/2006/relationships/hyperlink" Target="https://cspo.sharepoint.com/:p:/s/154-TeamsRcitquipepdagonumrique/Ectm0W5SO5hFoufkrNugTWQBioTaL7P2qfpXsgqo9Y9DrQ" TargetMode="Externa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01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1.png"/><Relationship Id="rId5" Type="http://schemas.openxmlformats.org/officeDocument/2006/relationships/tags" Target="../tags/tag103.xml"/><Relationship Id="rId10" Type="http://schemas.openxmlformats.org/officeDocument/2006/relationships/image" Target="../media/image11.jpg"/><Relationship Id="rId4" Type="http://schemas.openxmlformats.org/officeDocument/2006/relationships/tags" Target="../tags/tag102.xml"/><Relationship Id="rId9" Type="http://schemas.openxmlformats.org/officeDocument/2006/relationships/hyperlink" Target="https://recit.csspo.gouv.qc.ca/nous-joindre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hyperlink" Target="https://recit.csspo.gouv.qc.ca/nous-joindre/" TargetMode="Externa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11.jp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1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hyperlink" Target="http://www.education.gouv.qc.ca/fileadmin/site_web/documents/ministere/continuum-cadre-reference-num.pdf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1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7.xml"/><Relationship Id="rId11" Type="http://schemas.openxmlformats.org/officeDocument/2006/relationships/hyperlink" Target="https://creativecommons.org/licenses/by-nc/3.0/" TargetMode="External"/><Relationship Id="rId5" Type="http://schemas.openxmlformats.org/officeDocument/2006/relationships/tags" Target="../tags/tag23.xml"/><Relationship Id="rId10" Type="http://schemas.openxmlformats.org/officeDocument/2006/relationships/hyperlink" Target="https://pngimg.com/download/10020" TargetMode="External"/><Relationship Id="rId4" Type="http://schemas.openxmlformats.org/officeDocument/2006/relationships/tags" Target="../tags/tag22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14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hyperlink" Target="http://www.education.gouv.qc.ca/fileadmin/site_web/documents/ministere/continuum-cadre-reference-num.pdf" TargetMode="Externa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257722" y="1068021"/>
            <a:ext cx="4806581" cy="17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CoP de directions</a:t>
            </a:r>
            <a:br>
              <a:rPr lang="en" dirty="0"/>
            </a:br>
            <a:r>
              <a:rPr lang="en" sz="4000" dirty="0"/>
              <a:t>Comment identifier les élèves qui n’ont pas appris?</a:t>
            </a:r>
            <a:endParaRPr sz="4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B078144-A52C-4FA0-971D-30170CF0F3A5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090086" y="2690637"/>
            <a:ext cx="2963828" cy="477300"/>
          </a:xfrm>
        </p:spPr>
        <p:txBody>
          <a:bodyPr/>
          <a:lstStyle/>
          <a:p>
            <a:r>
              <a:rPr lang="fr-CA" sz="2500" dirty="0">
                <a:latin typeface="Teko Light" panose="020B0604020202020204" charset="0"/>
                <a:cs typeface="Teko Light" panose="020B0604020202020204" charset="0"/>
              </a:rPr>
              <a:t>Outils et réflexions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20FC0FC-4BBE-4A37-B4ED-019F87EFD23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3289" y="3552405"/>
            <a:ext cx="5227454" cy="14697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dirty="0"/>
              <a:t>Présentation disponible en format PPT à </a:t>
            </a:r>
          </a:p>
          <a:p>
            <a:r>
              <a:rPr lang="fr-CA" dirty="0"/>
              <a:t>l’adresse suivante ou en numérisant le code </a:t>
            </a:r>
            <a:r>
              <a:rPr lang="fr-CA" dirty="0" err="1"/>
              <a:t>qr</a:t>
            </a:r>
            <a:r>
              <a:rPr lang="fr-CA" dirty="0"/>
              <a:t>.</a:t>
            </a:r>
          </a:p>
          <a:p>
            <a:pPr algn="ctr"/>
            <a:endParaRPr lang="fr-CA" dirty="0"/>
          </a:p>
          <a:p>
            <a:r>
              <a:rPr lang="fr-CA" sz="1800" dirty="0">
                <a:hlinkClick r:id="rId7"/>
              </a:rPr>
              <a:t>https://monurl.ca/copdirectionscsspo</a:t>
            </a:r>
            <a:endParaRPr lang="fr-CA" sz="1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2D660F-5E71-4990-B320-473F1CD401E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163992" y="3799273"/>
            <a:ext cx="977856" cy="9436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/>
          <p:nvPr>
            <p:custDataLst>
              <p:tags r:id="rId1"/>
            </p:custDataLst>
          </p:nvPr>
        </p:nvSpPr>
        <p:spPr>
          <a:xfrm rot="-7658695">
            <a:off x="2839411" y="3292933"/>
            <a:ext cx="11580430" cy="3957292"/>
          </a:xfrm>
          <a:custGeom>
            <a:avLst/>
            <a:gdLst/>
            <a:ahLst/>
            <a:cxnLst/>
            <a:rect l="l" t="t" r="r" b="b"/>
            <a:pathLst>
              <a:path w="83363" h="28487" extrusionOk="0">
                <a:moveTo>
                  <a:pt x="8782" y="9751"/>
                </a:moveTo>
                <a:cubicBezTo>
                  <a:pt x="9904" y="9751"/>
                  <a:pt x="11008" y="10189"/>
                  <a:pt x="11833" y="11014"/>
                </a:cubicBezTo>
                <a:cubicBezTo>
                  <a:pt x="13059" y="12240"/>
                  <a:pt x="13428" y="14096"/>
                  <a:pt x="12762" y="15705"/>
                </a:cubicBezTo>
                <a:cubicBezTo>
                  <a:pt x="12096" y="17313"/>
                  <a:pt x="10530" y="18362"/>
                  <a:pt x="8787" y="18362"/>
                </a:cubicBezTo>
                <a:cubicBezTo>
                  <a:pt x="6406" y="18362"/>
                  <a:pt x="4478" y="16435"/>
                  <a:pt x="4478" y="14054"/>
                </a:cubicBezTo>
                <a:cubicBezTo>
                  <a:pt x="4478" y="12318"/>
                  <a:pt x="5527" y="10745"/>
                  <a:pt x="7136" y="10079"/>
                </a:cubicBezTo>
                <a:cubicBezTo>
                  <a:pt x="7668" y="9858"/>
                  <a:pt x="8227" y="9751"/>
                  <a:pt x="8782" y="9751"/>
                </a:cubicBezTo>
                <a:close/>
                <a:moveTo>
                  <a:pt x="68293" y="3038"/>
                </a:moveTo>
                <a:cubicBezTo>
                  <a:pt x="69712" y="3038"/>
                  <a:pt x="71143" y="3313"/>
                  <a:pt x="72507" y="3879"/>
                </a:cubicBezTo>
                <a:cubicBezTo>
                  <a:pt x="76624" y="5586"/>
                  <a:pt x="79309" y="9604"/>
                  <a:pt x="79309" y="14054"/>
                </a:cubicBezTo>
                <a:cubicBezTo>
                  <a:pt x="79309" y="20140"/>
                  <a:pt x="74378" y="25072"/>
                  <a:pt x="68298" y="25072"/>
                </a:cubicBezTo>
                <a:cubicBezTo>
                  <a:pt x="63842" y="25072"/>
                  <a:pt x="59824" y="22386"/>
                  <a:pt x="58116" y="18270"/>
                </a:cubicBezTo>
                <a:cubicBezTo>
                  <a:pt x="56409" y="14153"/>
                  <a:pt x="57351" y="9420"/>
                  <a:pt x="60504" y="6267"/>
                </a:cubicBezTo>
                <a:cubicBezTo>
                  <a:pt x="62613" y="4158"/>
                  <a:pt x="65428" y="3038"/>
                  <a:pt x="68293" y="3038"/>
                </a:cubicBezTo>
                <a:close/>
                <a:moveTo>
                  <a:pt x="69116" y="1"/>
                </a:moveTo>
                <a:cubicBezTo>
                  <a:pt x="67760" y="1"/>
                  <a:pt x="66394" y="195"/>
                  <a:pt x="65060" y="591"/>
                </a:cubicBezTo>
                <a:cubicBezTo>
                  <a:pt x="64458" y="697"/>
                  <a:pt x="63863" y="839"/>
                  <a:pt x="63275" y="1038"/>
                </a:cubicBezTo>
                <a:cubicBezTo>
                  <a:pt x="60618" y="1895"/>
                  <a:pt x="58201" y="3595"/>
                  <a:pt x="55573" y="5388"/>
                </a:cubicBezTo>
                <a:cubicBezTo>
                  <a:pt x="51215" y="8364"/>
                  <a:pt x="46241" y="11574"/>
                  <a:pt x="38504" y="11574"/>
                </a:cubicBezTo>
                <a:cubicBezTo>
                  <a:pt x="35209" y="11574"/>
                  <a:pt x="27315" y="10837"/>
                  <a:pt x="20492" y="10128"/>
                </a:cubicBezTo>
                <a:cubicBezTo>
                  <a:pt x="19046" y="9980"/>
                  <a:pt x="17644" y="9824"/>
                  <a:pt x="16347" y="9682"/>
                </a:cubicBezTo>
                <a:cubicBezTo>
                  <a:pt x="14753" y="6941"/>
                  <a:pt x="11848" y="5331"/>
                  <a:pt x="8792" y="5331"/>
                </a:cubicBezTo>
                <a:cubicBezTo>
                  <a:pt x="8016" y="5331"/>
                  <a:pt x="7231" y="5435"/>
                  <a:pt x="6455" y="5650"/>
                </a:cubicBezTo>
                <a:cubicBezTo>
                  <a:pt x="2629" y="6713"/>
                  <a:pt x="0" y="10228"/>
                  <a:pt x="64" y="14203"/>
                </a:cubicBezTo>
                <a:cubicBezTo>
                  <a:pt x="128" y="18178"/>
                  <a:pt x="2863" y="21607"/>
                  <a:pt x="6725" y="22542"/>
                </a:cubicBezTo>
                <a:cubicBezTo>
                  <a:pt x="7415" y="22711"/>
                  <a:pt x="8109" y="22792"/>
                  <a:pt x="8796" y="22792"/>
                </a:cubicBezTo>
                <a:cubicBezTo>
                  <a:pt x="11951" y="22792"/>
                  <a:pt x="14933" y="21074"/>
                  <a:pt x="16481" y="18199"/>
                </a:cubicBezTo>
                <a:cubicBezTo>
                  <a:pt x="17629" y="18078"/>
                  <a:pt x="18855" y="17944"/>
                  <a:pt x="20123" y="17816"/>
                </a:cubicBezTo>
                <a:cubicBezTo>
                  <a:pt x="27032" y="17108"/>
                  <a:pt x="35152" y="16342"/>
                  <a:pt x="38504" y="16342"/>
                </a:cubicBezTo>
                <a:cubicBezTo>
                  <a:pt x="49422" y="16342"/>
                  <a:pt x="54829" y="22719"/>
                  <a:pt x="60795" y="25802"/>
                </a:cubicBezTo>
                <a:cubicBezTo>
                  <a:pt x="63258" y="27575"/>
                  <a:pt x="66177" y="28486"/>
                  <a:pt x="69121" y="28486"/>
                </a:cubicBezTo>
                <a:cubicBezTo>
                  <a:pt x="70987" y="28486"/>
                  <a:pt x="72864" y="28120"/>
                  <a:pt x="74640" y="27375"/>
                </a:cubicBezTo>
                <a:cubicBezTo>
                  <a:pt x="79210" y="25455"/>
                  <a:pt x="82455" y="21295"/>
                  <a:pt x="83207" y="16392"/>
                </a:cubicBezTo>
                <a:cubicBezTo>
                  <a:pt x="83313" y="15683"/>
                  <a:pt x="83362" y="14968"/>
                  <a:pt x="83362" y="14252"/>
                </a:cubicBezTo>
                <a:cubicBezTo>
                  <a:pt x="83362" y="9951"/>
                  <a:pt x="81428" y="5891"/>
                  <a:pt x="78091" y="3184"/>
                </a:cubicBezTo>
                <a:cubicBezTo>
                  <a:pt x="75521" y="1099"/>
                  <a:pt x="72345" y="1"/>
                  <a:pt x="6911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3"/>
          <p:cNvSpPr txBox="1"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 flipH="1">
            <a:off x="533720" y="2571750"/>
            <a:ext cx="33018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Retour sur la démonstration de Plickers</a:t>
            </a:r>
            <a:endParaRPr sz="6000" dirty="0"/>
          </a:p>
        </p:txBody>
      </p:sp>
      <p:sp>
        <p:nvSpPr>
          <p:cNvPr id="239" name="Google Shape;239;p33"/>
          <p:cNvSpPr/>
          <p:nvPr>
            <p:custDataLst>
              <p:tags r:id="rId3"/>
            </p:custDataLst>
          </p:nvPr>
        </p:nvSpPr>
        <p:spPr>
          <a:xfrm>
            <a:off x="4827525" y="812250"/>
            <a:ext cx="3049500" cy="3050100"/>
          </a:xfrm>
          <a:prstGeom prst="ellipse">
            <a:avLst/>
          </a:prstGeom>
          <a:solidFill>
            <a:schemeClr val="l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0" name="Google Shape;240;p33"/>
          <p:cNvPicPr preferRelativeResize="0"/>
          <p:nvPr>
            <p:custDataLst>
              <p:tags r:id="rId4"/>
            </p:custDataLst>
          </p:nvPr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0" r="10"/>
          <a:stretch/>
        </p:blipFill>
        <p:spPr>
          <a:xfrm>
            <a:off x="4827525" y="812100"/>
            <a:ext cx="3049500" cy="3050100"/>
          </a:xfrm>
          <a:prstGeom prst="ellipse">
            <a:avLst/>
          </a:prstGeom>
          <a:noFill/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2416DE5-30F3-4AE3-ADBD-3BD70DC8BAF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827525" y="3862200"/>
            <a:ext cx="3049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9;p32">
            <a:extLst>
              <a:ext uri="{FF2B5EF4-FFF2-40B4-BE49-F238E27FC236}">
                <a16:creationId xmlns:a16="http://schemas.microsoft.com/office/drawing/2014/main" id="{628D4BAB-FE63-477D-BAC1-FA38256A10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-1853308">
            <a:off x="2872213" y="2676774"/>
            <a:ext cx="2991614" cy="960775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title" idx="6"/>
            <p:custDataLst>
              <p:tags r:id="rId2"/>
            </p:custDataLst>
          </p:nvPr>
        </p:nvSpPr>
        <p:spPr>
          <a:xfrm>
            <a:off x="315519" y="45264"/>
            <a:ext cx="8364353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Démarrer avec Plickers en cinq étapes</a:t>
            </a:r>
            <a:endParaRPr sz="6000" dirty="0"/>
          </a:p>
        </p:txBody>
      </p:sp>
      <p:sp>
        <p:nvSpPr>
          <p:cNvPr id="218" name="Google Shape;218;p32"/>
          <p:cNvSpPr/>
          <p:nvPr>
            <p:custDataLst>
              <p:tags r:id="rId3"/>
            </p:custDataLst>
          </p:nvPr>
        </p:nvSpPr>
        <p:spPr>
          <a:xfrm rot="5990292">
            <a:off x="2716674" y="2755361"/>
            <a:ext cx="1931965" cy="881657"/>
          </a:xfrm>
          <a:custGeom>
            <a:avLst/>
            <a:gdLst/>
            <a:ahLst/>
            <a:cxnLst/>
            <a:rect l="l" t="t" r="r" b="b"/>
            <a:pathLst>
              <a:path w="91506" h="41759" extrusionOk="0">
                <a:moveTo>
                  <a:pt x="68494" y="4454"/>
                </a:moveTo>
                <a:cubicBezTo>
                  <a:pt x="72710" y="4454"/>
                  <a:pt x="76855" y="6104"/>
                  <a:pt x="79946" y="9204"/>
                </a:cubicBezTo>
                <a:cubicBezTo>
                  <a:pt x="84553" y="13825"/>
                  <a:pt x="85923" y="20778"/>
                  <a:pt x="83408" y="26812"/>
                </a:cubicBezTo>
                <a:cubicBezTo>
                  <a:pt x="80911" y="32836"/>
                  <a:pt x="75021" y="36747"/>
                  <a:pt x="68506" y="36747"/>
                </a:cubicBezTo>
                <a:cubicBezTo>
                  <a:pt x="68494" y="36747"/>
                  <a:pt x="68482" y="36747"/>
                  <a:pt x="68470" y="36747"/>
                </a:cubicBezTo>
                <a:cubicBezTo>
                  <a:pt x="59553" y="36733"/>
                  <a:pt x="52346" y="29497"/>
                  <a:pt x="52360" y="20580"/>
                </a:cubicBezTo>
                <a:cubicBezTo>
                  <a:pt x="52360" y="14037"/>
                  <a:pt x="56317" y="8158"/>
                  <a:pt x="62351" y="5671"/>
                </a:cubicBezTo>
                <a:cubicBezTo>
                  <a:pt x="64338" y="4852"/>
                  <a:pt x="66425" y="4454"/>
                  <a:pt x="68494" y="4454"/>
                </a:cubicBezTo>
                <a:close/>
                <a:moveTo>
                  <a:pt x="69707" y="1"/>
                </a:moveTo>
                <a:cubicBezTo>
                  <a:pt x="67735" y="1"/>
                  <a:pt x="65749" y="280"/>
                  <a:pt x="63807" y="852"/>
                </a:cubicBezTo>
                <a:cubicBezTo>
                  <a:pt x="52010" y="2757"/>
                  <a:pt x="44539" y="16878"/>
                  <a:pt x="24919" y="16878"/>
                </a:cubicBezTo>
                <a:cubicBezTo>
                  <a:pt x="24889" y="16878"/>
                  <a:pt x="24860" y="16878"/>
                  <a:pt x="24831" y="16878"/>
                </a:cubicBezTo>
                <a:cubicBezTo>
                  <a:pt x="20520" y="16863"/>
                  <a:pt x="10826" y="15987"/>
                  <a:pt x="1682" y="15040"/>
                </a:cubicBezTo>
                <a:lnTo>
                  <a:pt x="1682" y="15040"/>
                </a:lnTo>
                <a:cubicBezTo>
                  <a:pt x="1795" y="16143"/>
                  <a:pt x="1824" y="17245"/>
                  <a:pt x="1781" y="18347"/>
                </a:cubicBezTo>
                <a:cubicBezTo>
                  <a:pt x="1640" y="20919"/>
                  <a:pt x="1046" y="23435"/>
                  <a:pt x="1" y="25767"/>
                </a:cubicBezTo>
                <a:cubicBezTo>
                  <a:pt x="9610" y="24820"/>
                  <a:pt x="20252" y="23873"/>
                  <a:pt x="24816" y="23873"/>
                </a:cubicBezTo>
                <a:cubicBezTo>
                  <a:pt x="40828" y="23915"/>
                  <a:pt x="48742" y="33257"/>
                  <a:pt x="57476" y="37807"/>
                </a:cubicBezTo>
                <a:cubicBezTo>
                  <a:pt x="61097" y="40414"/>
                  <a:pt x="65389" y="41759"/>
                  <a:pt x="69716" y="41759"/>
                </a:cubicBezTo>
                <a:cubicBezTo>
                  <a:pt x="72380" y="41759"/>
                  <a:pt x="75058" y="41249"/>
                  <a:pt x="77600" y="40210"/>
                </a:cubicBezTo>
                <a:cubicBezTo>
                  <a:pt x="84270" y="37482"/>
                  <a:pt x="89061" y="31504"/>
                  <a:pt x="90290" y="24396"/>
                </a:cubicBezTo>
                <a:cubicBezTo>
                  <a:pt x="91506" y="17302"/>
                  <a:pt x="88962" y="10066"/>
                  <a:pt x="83577" y="5275"/>
                </a:cubicBezTo>
                <a:cubicBezTo>
                  <a:pt x="79706" y="1831"/>
                  <a:pt x="74753" y="1"/>
                  <a:pt x="697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2"/>
          <p:cNvSpPr/>
          <p:nvPr>
            <p:custDataLst>
              <p:tags r:id="rId4"/>
            </p:custDataLst>
          </p:nvPr>
        </p:nvSpPr>
        <p:spPr>
          <a:xfrm rot="-1853308">
            <a:off x="1544754" y="1860334"/>
            <a:ext cx="2991614" cy="960775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2"/>
          <p:cNvSpPr/>
          <p:nvPr>
            <p:custDataLst>
              <p:tags r:id="rId5"/>
            </p:custDataLst>
          </p:nvPr>
        </p:nvSpPr>
        <p:spPr>
          <a:xfrm rot="-207137">
            <a:off x="3247223" y="3315770"/>
            <a:ext cx="717402" cy="717402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2"/>
          <p:cNvSpPr/>
          <p:nvPr>
            <p:custDataLst>
              <p:tags r:id="rId6"/>
            </p:custDataLst>
          </p:nvPr>
        </p:nvSpPr>
        <p:spPr>
          <a:xfrm>
            <a:off x="1847841" y="2473857"/>
            <a:ext cx="717300" cy="7173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2"/>
          <p:cNvSpPr/>
          <p:nvPr>
            <p:custDataLst>
              <p:tags r:id="rId7"/>
            </p:custDataLst>
          </p:nvPr>
        </p:nvSpPr>
        <p:spPr>
          <a:xfrm>
            <a:off x="3561366" y="1455682"/>
            <a:ext cx="717300" cy="7173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2"/>
          <p:cNvSpPr txBox="1">
            <a:spLocks noGrp="1"/>
          </p:cNvSpPr>
          <p:nvPr>
            <p:ph type="ctrTitle"/>
            <p:custDataLst>
              <p:tags r:id="rId8"/>
            </p:custDataLst>
          </p:nvPr>
        </p:nvSpPr>
        <p:spPr>
          <a:xfrm flipH="1">
            <a:off x="-290063" y="2178483"/>
            <a:ext cx="201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Créer un compte</a:t>
            </a:r>
            <a:endParaRPr dirty="0"/>
          </a:p>
        </p:txBody>
      </p:sp>
      <p:sp>
        <p:nvSpPr>
          <p:cNvPr id="224" name="Google Shape;224;p32"/>
          <p:cNvSpPr txBox="1"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 flipH="1">
            <a:off x="-563663" y="2575283"/>
            <a:ext cx="2285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www.plickers.com</a:t>
            </a:r>
            <a:endParaRPr dirty="0"/>
          </a:p>
        </p:txBody>
      </p:sp>
      <p:sp>
        <p:nvSpPr>
          <p:cNvPr id="225" name="Google Shape;225;p32"/>
          <p:cNvSpPr txBox="1">
            <a:spLocks noGrp="1"/>
          </p:cNvSpPr>
          <p:nvPr>
            <p:ph type="ctrTitle" idx="2"/>
            <p:custDataLst>
              <p:tags r:id="rId10"/>
            </p:custDataLst>
          </p:nvPr>
        </p:nvSpPr>
        <p:spPr>
          <a:xfrm flipH="1">
            <a:off x="1458868" y="3661732"/>
            <a:ext cx="1824179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Créer des questions</a:t>
            </a:r>
            <a:endParaRPr dirty="0"/>
          </a:p>
        </p:txBody>
      </p:sp>
      <p:sp>
        <p:nvSpPr>
          <p:cNvPr id="227" name="Google Shape;227;p32"/>
          <p:cNvSpPr txBox="1">
            <a:spLocks noGrp="1"/>
          </p:cNvSpPr>
          <p:nvPr>
            <p:ph type="ctrTitle"/>
            <p:custDataLst>
              <p:tags r:id="rId11"/>
            </p:custDataLst>
          </p:nvPr>
        </p:nvSpPr>
        <p:spPr>
          <a:xfrm flipH="1">
            <a:off x="1826841" y="2633332"/>
            <a:ext cx="759300" cy="3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01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228" name="Google Shape;228;p32"/>
          <p:cNvSpPr txBox="1">
            <a:spLocks noGrp="1"/>
          </p:cNvSpPr>
          <p:nvPr>
            <p:ph type="ctrTitle"/>
            <p:custDataLst>
              <p:tags r:id="rId12"/>
            </p:custDataLst>
          </p:nvPr>
        </p:nvSpPr>
        <p:spPr>
          <a:xfrm flipH="1">
            <a:off x="3530091" y="1572423"/>
            <a:ext cx="7797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02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229" name="Google Shape;229;p32"/>
          <p:cNvSpPr txBox="1">
            <a:spLocks noGrp="1"/>
          </p:cNvSpPr>
          <p:nvPr>
            <p:ph type="ctrTitle"/>
            <p:custDataLst>
              <p:tags r:id="rId13"/>
            </p:custDataLst>
          </p:nvPr>
        </p:nvSpPr>
        <p:spPr>
          <a:xfrm flipH="1">
            <a:off x="3317316" y="3431832"/>
            <a:ext cx="5769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03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230" name="Google Shape;230;p32"/>
          <p:cNvSpPr txBox="1">
            <a:spLocks noGrp="1"/>
          </p:cNvSpPr>
          <p:nvPr>
            <p:ph type="ctrTitle" idx="4"/>
            <p:custDataLst>
              <p:tags r:id="rId14"/>
            </p:custDataLst>
          </p:nvPr>
        </p:nvSpPr>
        <p:spPr>
          <a:xfrm flipH="1">
            <a:off x="4368020" y="1275727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Créer une classe</a:t>
            </a:r>
            <a:endParaRPr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CDFEAD3D-5C5C-4085-9F52-BE0526180299}"/>
              </a:ext>
            </a:extLst>
          </p:cNvPr>
          <p:cNvSpPr>
            <a:spLocks noGrp="1"/>
          </p:cNvSpPr>
          <p:nvPr>
            <p:ph type="subTitle" idx="3"/>
            <p:custDataLst>
              <p:tags r:id="rId15"/>
            </p:custDataLst>
          </p:nvPr>
        </p:nvSpPr>
        <p:spPr>
          <a:xfrm flipH="1">
            <a:off x="288638" y="4717242"/>
            <a:ext cx="8391234" cy="380994"/>
          </a:xfrm>
        </p:spPr>
        <p:txBody>
          <a:bodyPr/>
          <a:lstStyle/>
          <a:p>
            <a:r>
              <a:rPr lang="fr-CA" dirty="0"/>
              <a:t>Ressource : </a:t>
            </a:r>
            <a:r>
              <a:rPr lang="fr-CA" dirty="0">
                <a:hlinkClick r:id="rId25"/>
              </a:rPr>
              <a:t>https://help.plickers.com/hc/en-us/articles/1260804062349-Overview-Setting-up-Plickers </a:t>
            </a:r>
            <a:endParaRPr lang="fr-CA" dirty="0"/>
          </a:p>
        </p:txBody>
      </p:sp>
      <p:sp>
        <p:nvSpPr>
          <p:cNvPr id="23" name="Google Shape;218;p32">
            <a:extLst>
              <a:ext uri="{FF2B5EF4-FFF2-40B4-BE49-F238E27FC236}">
                <a16:creationId xmlns:a16="http://schemas.microsoft.com/office/drawing/2014/main" id="{17DCE75D-B2BB-4A74-A23E-5BF4A195001C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rot="2390117">
            <a:off x="5177814" y="3149802"/>
            <a:ext cx="1931965" cy="881657"/>
          </a:xfrm>
          <a:custGeom>
            <a:avLst/>
            <a:gdLst/>
            <a:ahLst/>
            <a:cxnLst/>
            <a:rect l="l" t="t" r="r" b="b"/>
            <a:pathLst>
              <a:path w="91506" h="41759" extrusionOk="0">
                <a:moveTo>
                  <a:pt x="68494" y="4454"/>
                </a:moveTo>
                <a:cubicBezTo>
                  <a:pt x="72710" y="4454"/>
                  <a:pt x="76855" y="6104"/>
                  <a:pt x="79946" y="9204"/>
                </a:cubicBezTo>
                <a:cubicBezTo>
                  <a:pt x="84553" y="13825"/>
                  <a:pt x="85923" y="20778"/>
                  <a:pt x="83408" y="26812"/>
                </a:cubicBezTo>
                <a:cubicBezTo>
                  <a:pt x="80911" y="32836"/>
                  <a:pt x="75021" y="36747"/>
                  <a:pt x="68506" y="36747"/>
                </a:cubicBezTo>
                <a:cubicBezTo>
                  <a:pt x="68494" y="36747"/>
                  <a:pt x="68482" y="36747"/>
                  <a:pt x="68470" y="36747"/>
                </a:cubicBezTo>
                <a:cubicBezTo>
                  <a:pt x="59553" y="36733"/>
                  <a:pt x="52346" y="29497"/>
                  <a:pt x="52360" y="20580"/>
                </a:cubicBezTo>
                <a:cubicBezTo>
                  <a:pt x="52360" y="14037"/>
                  <a:pt x="56317" y="8158"/>
                  <a:pt x="62351" y="5671"/>
                </a:cubicBezTo>
                <a:cubicBezTo>
                  <a:pt x="64338" y="4852"/>
                  <a:pt x="66425" y="4454"/>
                  <a:pt x="68494" y="4454"/>
                </a:cubicBezTo>
                <a:close/>
                <a:moveTo>
                  <a:pt x="69707" y="1"/>
                </a:moveTo>
                <a:cubicBezTo>
                  <a:pt x="67735" y="1"/>
                  <a:pt x="65749" y="280"/>
                  <a:pt x="63807" y="852"/>
                </a:cubicBezTo>
                <a:cubicBezTo>
                  <a:pt x="52010" y="2757"/>
                  <a:pt x="44539" y="16878"/>
                  <a:pt x="24919" y="16878"/>
                </a:cubicBezTo>
                <a:cubicBezTo>
                  <a:pt x="24889" y="16878"/>
                  <a:pt x="24860" y="16878"/>
                  <a:pt x="24831" y="16878"/>
                </a:cubicBezTo>
                <a:cubicBezTo>
                  <a:pt x="20520" y="16863"/>
                  <a:pt x="10826" y="15987"/>
                  <a:pt x="1682" y="15040"/>
                </a:cubicBezTo>
                <a:lnTo>
                  <a:pt x="1682" y="15040"/>
                </a:lnTo>
                <a:cubicBezTo>
                  <a:pt x="1795" y="16143"/>
                  <a:pt x="1824" y="17245"/>
                  <a:pt x="1781" y="18347"/>
                </a:cubicBezTo>
                <a:cubicBezTo>
                  <a:pt x="1640" y="20919"/>
                  <a:pt x="1046" y="23435"/>
                  <a:pt x="1" y="25767"/>
                </a:cubicBezTo>
                <a:cubicBezTo>
                  <a:pt x="9610" y="24820"/>
                  <a:pt x="20252" y="23873"/>
                  <a:pt x="24816" y="23873"/>
                </a:cubicBezTo>
                <a:cubicBezTo>
                  <a:pt x="40828" y="23915"/>
                  <a:pt x="48742" y="33257"/>
                  <a:pt x="57476" y="37807"/>
                </a:cubicBezTo>
                <a:cubicBezTo>
                  <a:pt x="61097" y="40414"/>
                  <a:pt x="65389" y="41759"/>
                  <a:pt x="69716" y="41759"/>
                </a:cubicBezTo>
                <a:cubicBezTo>
                  <a:pt x="72380" y="41759"/>
                  <a:pt x="75058" y="41249"/>
                  <a:pt x="77600" y="40210"/>
                </a:cubicBezTo>
                <a:cubicBezTo>
                  <a:pt x="84270" y="37482"/>
                  <a:pt x="89061" y="31504"/>
                  <a:pt x="90290" y="24396"/>
                </a:cubicBezTo>
                <a:cubicBezTo>
                  <a:pt x="91506" y="17302"/>
                  <a:pt x="88962" y="10066"/>
                  <a:pt x="83577" y="5275"/>
                </a:cubicBezTo>
                <a:cubicBezTo>
                  <a:pt x="79706" y="1831"/>
                  <a:pt x="74753" y="1"/>
                  <a:pt x="697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21;p32">
            <a:extLst>
              <a:ext uri="{FF2B5EF4-FFF2-40B4-BE49-F238E27FC236}">
                <a16:creationId xmlns:a16="http://schemas.microsoft.com/office/drawing/2014/main" id="{8836B1BA-850F-4122-B1DC-5523694C68E7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874612" y="2295683"/>
            <a:ext cx="717300" cy="7173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Google Shape;222;p32">
            <a:extLst>
              <a:ext uri="{FF2B5EF4-FFF2-40B4-BE49-F238E27FC236}">
                <a16:creationId xmlns:a16="http://schemas.microsoft.com/office/drawing/2014/main" id="{7B75A65E-B515-4301-91F2-84BC3098A7B3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6151366" y="3547182"/>
            <a:ext cx="717300" cy="7173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230;p32">
            <a:extLst>
              <a:ext uri="{FF2B5EF4-FFF2-40B4-BE49-F238E27FC236}">
                <a16:creationId xmlns:a16="http://schemas.microsoft.com/office/drawing/2014/main" id="{7FC96C4C-C83E-43DB-9D23-3C5BBF6D95EA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>
          <a:xfrm flipH="1">
            <a:off x="5687800" y="2448290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2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r>
              <a:rPr lang="fr-CA" dirty="0"/>
              <a:t>Imprimer les cartes Plickers</a:t>
            </a:r>
          </a:p>
        </p:txBody>
      </p:sp>
      <p:sp>
        <p:nvSpPr>
          <p:cNvPr id="27" name="Google Shape;230;p32">
            <a:extLst>
              <a:ext uri="{FF2B5EF4-FFF2-40B4-BE49-F238E27FC236}">
                <a16:creationId xmlns:a16="http://schemas.microsoft.com/office/drawing/2014/main" id="{10F3B1B4-A40D-4719-A2EF-36DB0C2BF367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>
          <a:xfrm flipH="1">
            <a:off x="6993004" y="3988303"/>
            <a:ext cx="2011542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2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r>
              <a:rPr lang="fr-CA" dirty="0"/>
              <a:t>Installer Plickers sur son appareil mobile (iPad ou autres)</a:t>
            </a:r>
          </a:p>
        </p:txBody>
      </p:sp>
      <p:sp>
        <p:nvSpPr>
          <p:cNvPr id="29" name="Google Shape;229;p32">
            <a:extLst>
              <a:ext uri="{FF2B5EF4-FFF2-40B4-BE49-F238E27FC236}">
                <a16:creationId xmlns:a16="http://schemas.microsoft.com/office/drawing/2014/main" id="{BD90277B-498D-4970-8ACA-AEC979703FB6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>
          <a:xfrm flipH="1">
            <a:off x="4920275" y="2467383"/>
            <a:ext cx="5769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2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pPr algn="ctr"/>
            <a:r>
              <a:rPr lang="en" sz="3000" dirty="0">
                <a:solidFill>
                  <a:schemeClr val="lt1"/>
                </a:solidFill>
              </a:rPr>
              <a:t>04</a:t>
            </a:r>
          </a:p>
        </p:txBody>
      </p:sp>
      <p:sp>
        <p:nvSpPr>
          <p:cNvPr id="30" name="Google Shape;229;p32">
            <a:extLst>
              <a:ext uri="{FF2B5EF4-FFF2-40B4-BE49-F238E27FC236}">
                <a16:creationId xmlns:a16="http://schemas.microsoft.com/office/drawing/2014/main" id="{B9A40403-F746-45C8-9D1D-E97745758CC4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>
          <a:xfrm flipH="1">
            <a:off x="6221566" y="3713632"/>
            <a:ext cx="5769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2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pPr algn="ctr"/>
            <a:r>
              <a:rPr lang="en" sz="3000" dirty="0">
                <a:solidFill>
                  <a:schemeClr val="lt1"/>
                </a:solidFill>
              </a:rPr>
              <a:t>05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9;p32">
            <a:extLst>
              <a:ext uri="{FF2B5EF4-FFF2-40B4-BE49-F238E27FC236}">
                <a16:creationId xmlns:a16="http://schemas.microsoft.com/office/drawing/2014/main" id="{628D4BAB-FE63-477D-BAC1-FA38256A10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-1853308">
            <a:off x="2567408" y="2413540"/>
            <a:ext cx="2991614" cy="960775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title" idx="6"/>
            <p:custDataLst>
              <p:tags r:id="rId2"/>
            </p:custDataLst>
          </p:nvPr>
        </p:nvSpPr>
        <p:spPr>
          <a:xfrm>
            <a:off x="1147762" y="-29935"/>
            <a:ext cx="6827325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Plickers en classe en 7 étapes</a:t>
            </a:r>
            <a:endParaRPr sz="6000" dirty="0"/>
          </a:p>
        </p:txBody>
      </p:sp>
      <p:sp>
        <p:nvSpPr>
          <p:cNvPr id="218" name="Google Shape;218;p32"/>
          <p:cNvSpPr/>
          <p:nvPr>
            <p:custDataLst>
              <p:tags r:id="rId3"/>
            </p:custDataLst>
          </p:nvPr>
        </p:nvSpPr>
        <p:spPr>
          <a:xfrm rot="5990292">
            <a:off x="2411869" y="2492127"/>
            <a:ext cx="1931965" cy="881657"/>
          </a:xfrm>
          <a:custGeom>
            <a:avLst/>
            <a:gdLst/>
            <a:ahLst/>
            <a:cxnLst/>
            <a:rect l="l" t="t" r="r" b="b"/>
            <a:pathLst>
              <a:path w="91506" h="41759" extrusionOk="0">
                <a:moveTo>
                  <a:pt x="68494" y="4454"/>
                </a:moveTo>
                <a:cubicBezTo>
                  <a:pt x="72710" y="4454"/>
                  <a:pt x="76855" y="6104"/>
                  <a:pt x="79946" y="9204"/>
                </a:cubicBezTo>
                <a:cubicBezTo>
                  <a:pt x="84553" y="13825"/>
                  <a:pt x="85923" y="20778"/>
                  <a:pt x="83408" y="26812"/>
                </a:cubicBezTo>
                <a:cubicBezTo>
                  <a:pt x="80911" y="32836"/>
                  <a:pt x="75021" y="36747"/>
                  <a:pt x="68506" y="36747"/>
                </a:cubicBezTo>
                <a:cubicBezTo>
                  <a:pt x="68494" y="36747"/>
                  <a:pt x="68482" y="36747"/>
                  <a:pt x="68470" y="36747"/>
                </a:cubicBezTo>
                <a:cubicBezTo>
                  <a:pt x="59553" y="36733"/>
                  <a:pt x="52346" y="29497"/>
                  <a:pt x="52360" y="20580"/>
                </a:cubicBezTo>
                <a:cubicBezTo>
                  <a:pt x="52360" y="14037"/>
                  <a:pt x="56317" y="8158"/>
                  <a:pt x="62351" y="5671"/>
                </a:cubicBezTo>
                <a:cubicBezTo>
                  <a:pt x="64338" y="4852"/>
                  <a:pt x="66425" y="4454"/>
                  <a:pt x="68494" y="4454"/>
                </a:cubicBezTo>
                <a:close/>
                <a:moveTo>
                  <a:pt x="69707" y="1"/>
                </a:moveTo>
                <a:cubicBezTo>
                  <a:pt x="67735" y="1"/>
                  <a:pt x="65749" y="280"/>
                  <a:pt x="63807" y="852"/>
                </a:cubicBezTo>
                <a:cubicBezTo>
                  <a:pt x="52010" y="2757"/>
                  <a:pt x="44539" y="16878"/>
                  <a:pt x="24919" y="16878"/>
                </a:cubicBezTo>
                <a:cubicBezTo>
                  <a:pt x="24889" y="16878"/>
                  <a:pt x="24860" y="16878"/>
                  <a:pt x="24831" y="16878"/>
                </a:cubicBezTo>
                <a:cubicBezTo>
                  <a:pt x="20520" y="16863"/>
                  <a:pt x="10826" y="15987"/>
                  <a:pt x="1682" y="15040"/>
                </a:cubicBezTo>
                <a:lnTo>
                  <a:pt x="1682" y="15040"/>
                </a:lnTo>
                <a:cubicBezTo>
                  <a:pt x="1795" y="16143"/>
                  <a:pt x="1824" y="17245"/>
                  <a:pt x="1781" y="18347"/>
                </a:cubicBezTo>
                <a:cubicBezTo>
                  <a:pt x="1640" y="20919"/>
                  <a:pt x="1046" y="23435"/>
                  <a:pt x="1" y="25767"/>
                </a:cubicBezTo>
                <a:cubicBezTo>
                  <a:pt x="9610" y="24820"/>
                  <a:pt x="20252" y="23873"/>
                  <a:pt x="24816" y="23873"/>
                </a:cubicBezTo>
                <a:cubicBezTo>
                  <a:pt x="40828" y="23915"/>
                  <a:pt x="48742" y="33257"/>
                  <a:pt x="57476" y="37807"/>
                </a:cubicBezTo>
                <a:cubicBezTo>
                  <a:pt x="61097" y="40414"/>
                  <a:pt x="65389" y="41759"/>
                  <a:pt x="69716" y="41759"/>
                </a:cubicBezTo>
                <a:cubicBezTo>
                  <a:pt x="72380" y="41759"/>
                  <a:pt x="75058" y="41249"/>
                  <a:pt x="77600" y="40210"/>
                </a:cubicBezTo>
                <a:cubicBezTo>
                  <a:pt x="84270" y="37482"/>
                  <a:pt x="89061" y="31504"/>
                  <a:pt x="90290" y="24396"/>
                </a:cubicBezTo>
                <a:cubicBezTo>
                  <a:pt x="91506" y="17302"/>
                  <a:pt x="88962" y="10066"/>
                  <a:pt x="83577" y="5275"/>
                </a:cubicBezTo>
                <a:cubicBezTo>
                  <a:pt x="79706" y="1831"/>
                  <a:pt x="74753" y="1"/>
                  <a:pt x="697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2"/>
          <p:cNvSpPr/>
          <p:nvPr>
            <p:custDataLst>
              <p:tags r:id="rId4"/>
            </p:custDataLst>
          </p:nvPr>
        </p:nvSpPr>
        <p:spPr>
          <a:xfrm rot="-1853308">
            <a:off x="1246876" y="1610954"/>
            <a:ext cx="2991614" cy="960775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2"/>
          <p:cNvSpPr/>
          <p:nvPr>
            <p:custDataLst>
              <p:tags r:id="rId5"/>
            </p:custDataLst>
          </p:nvPr>
        </p:nvSpPr>
        <p:spPr>
          <a:xfrm rot="-207137">
            <a:off x="2942418" y="3052536"/>
            <a:ext cx="717402" cy="717402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2"/>
          <p:cNvSpPr/>
          <p:nvPr>
            <p:custDataLst>
              <p:tags r:id="rId6"/>
            </p:custDataLst>
          </p:nvPr>
        </p:nvSpPr>
        <p:spPr>
          <a:xfrm>
            <a:off x="1543036" y="2210623"/>
            <a:ext cx="717300" cy="7173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2"/>
          <p:cNvSpPr/>
          <p:nvPr>
            <p:custDataLst>
              <p:tags r:id="rId7"/>
            </p:custDataLst>
          </p:nvPr>
        </p:nvSpPr>
        <p:spPr>
          <a:xfrm>
            <a:off x="3256561" y="1192448"/>
            <a:ext cx="717300" cy="7173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2"/>
          <p:cNvSpPr txBox="1">
            <a:spLocks noGrp="1"/>
          </p:cNvSpPr>
          <p:nvPr>
            <p:ph type="ctrTitle"/>
            <p:custDataLst>
              <p:tags r:id="rId8"/>
            </p:custDataLst>
          </p:nvPr>
        </p:nvSpPr>
        <p:spPr>
          <a:xfrm flipH="1">
            <a:off x="198963" y="2728188"/>
            <a:ext cx="1192758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Ajouter les questions à la file d’attente</a:t>
            </a:r>
            <a:endParaRPr dirty="0"/>
          </a:p>
        </p:txBody>
      </p:sp>
      <p:sp>
        <p:nvSpPr>
          <p:cNvPr id="225" name="Google Shape;225;p32"/>
          <p:cNvSpPr txBox="1">
            <a:spLocks noGrp="1"/>
          </p:cNvSpPr>
          <p:nvPr>
            <p:ph type="ctrTitle" idx="2"/>
            <p:custDataLst>
              <p:tags r:id="rId9"/>
            </p:custDataLst>
          </p:nvPr>
        </p:nvSpPr>
        <p:spPr>
          <a:xfrm flipH="1">
            <a:off x="1488936" y="3866394"/>
            <a:ext cx="1824179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Démarrer l’application sur l’appareil mobile</a:t>
            </a:r>
            <a:endParaRPr dirty="0"/>
          </a:p>
        </p:txBody>
      </p:sp>
      <p:sp>
        <p:nvSpPr>
          <p:cNvPr id="227" name="Google Shape;227;p32"/>
          <p:cNvSpPr txBox="1">
            <a:spLocks noGrp="1"/>
          </p:cNvSpPr>
          <p:nvPr>
            <p:ph type="ctrTitle"/>
            <p:custDataLst>
              <p:tags r:id="rId10"/>
            </p:custDataLst>
          </p:nvPr>
        </p:nvSpPr>
        <p:spPr>
          <a:xfrm flipH="1">
            <a:off x="1522036" y="2370098"/>
            <a:ext cx="759300" cy="3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01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228" name="Google Shape;228;p32"/>
          <p:cNvSpPr txBox="1">
            <a:spLocks noGrp="1"/>
          </p:cNvSpPr>
          <p:nvPr>
            <p:ph type="ctrTitle"/>
            <p:custDataLst>
              <p:tags r:id="rId11"/>
            </p:custDataLst>
          </p:nvPr>
        </p:nvSpPr>
        <p:spPr>
          <a:xfrm flipH="1">
            <a:off x="3225286" y="1309189"/>
            <a:ext cx="7797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02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229" name="Google Shape;229;p32"/>
          <p:cNvSpPr txBox="1">
            <a:spLocks noGrp="1"/>
          </p:cNvSpPr>
          <p:nvPr>
            <p:ph type="ctrTitle"/>
            <p:custDataLst>
              <p:tags r:id="rId12"/>
            </p:custDataLst>
          </p:nvPr>
        </p:nvSpPr>
        <p:spPr>
          <a:xfrm flipH="1">
            <a:off x="3012511" y="3168598"/>
            <a:ext cx="5769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lt1"/>
                </a:solidFill>
              </a:rPr>
              <a:t>03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230" name="Google Shape;230;p32"/>
          <p:cNvSpPr txBox="1">
            <a:spLocks noGrp="1"/>
          </p:cNvSpPr>
          <p:nvPr>
            <p:ph type="ctrTitle" idx="4"/>
            <p:custDataLst>
              <p:tags r:id="rId13"/>
            </p:custDataLst>
          </p:nvPr>
        </p:nvSpPr>
        <p:spPr>
          <a:xfrm flipH="1">
            <a:off x="4020213" y="1329242"/>
            <a:ext cx="260938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Démarrer la présentation sur l’ordinateur de la classe</a:t>
            </a:r>
            <a:endParaRPr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CDFEAD3D-5C5C-4085-9F52-BE0526180299}"/>
              </a:ext>
            </a:extLst>
          </p:cNvPr>
          <p:cNvSpPr>
            <a:spLocks noGrp="1"/>
          </p:cNvSpPr>
          <p:nvPr>
            <p:ph type="subTitle" idx="3"/>
            <p:custDataLst>
              <p:tags r:id="rId14"/>
            </p:custDataLst>
          </p:nvPr>
        </p:nvSpPr>
        <p:spPr>
          <a:xfrm flipH="1">
            <a:off x="288638" y="4717242"/>
            <a:ext cx="8391234" cy="380994"/>
          </a:xfrm>
        </p:spPr>
        <p:txBody>
          <a:bodyPr/>
          <a:lstStyle/>
          <a:p>
            <a:r>
              <a:rPr lang="fr-CA" dirty="0"/>
              <a:t>Ressource : </a:t>
            </a:r>
            <a:r>
              <a:rPr lang="fr-CA" dirty="0">
                <a:hlinkClick r:id="rId32"/>
              </a:rPr>
              <a:t>https://help.plickers.com/hc/en-us/articles/1260804026770-Overview-Using-Plickers-in-class</a:t>
            </a:r>
            <a:endParaRPr lang="fr-CA" dirty="0"/>
          </a:p>
        </p:txBody>
      </p:sp>
      <p:sp>
        <p:nvSpPr>
          <p:cNvPr id="23" name="Google Shape;218;p32">
            <a:extLst>
              <a:ext uri="{FF2B5EF4-FFF2-40B4-BE49-F238E27FC236}">
                <a16:creationId xmlns:a16="http://schemas.microsoft.com/office/drawing/2014/main" id="{17DCE75D-B2BB-4A74-A23E-5BF4A195001C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rot="4940953">
            <a:off x="4097578" y="3260340"/>
            <a:ext cx="1931965" cy="881657"/>
          </a:xfrm>
          <a:custGeom>
            <a:avLst/>
            <a:gdLst/>
            <a:ahLst/>
            <a:cxnLst/>
            <a:rect l="l" t="t" r="r" b="b"/>
            <a:pathLst>
              <a:path w="91506" h="41759" extrusionOk="0">
                <a:moveTo>
                  <a:pt x="68494" y="4454"/>
                </a:moveTo>
                <a:cubicBezTo>
                  <a:pt x="72710" y="4454"/>
                  <a:pt x="76855" y="6104"/>
                  <a:pt x="79946" y="9204"/>
                </a:cubicBezTo>
                <a:cubicBezTo>
                  <a:pt x="84553" y="13825"/>
                  <a:pt x="85923" y="20778"/>
                  <a:pt x="83408" y="26812"/>
                </a:cubicBezTo>
                <a:cubicBezTo>
                  <a:pt x="80911" y="32836"/>
                  <a:pt x="75021" y="36747"/>
                  <a:pt x="68506" y="36747"/>
                </a:cubicBezTo>
                <a:cubicBezTo>
                  <a:pt x="68494" y="36747"/>
                  <a:pt x="68482" y="36747"/>
                  <a:pt x="68470" y="36747"/>
                </a:cubicBezTo>
                <a:cubicBezTo>
                  <a:pt x="59553" y="36733"/>
                  <a:pt x="52346" y="29497"/>
                  <a:pt x="52360" y="20580"/>
                </a:cubicBezTo>
                <a:cubicBezTo>
                  <a:pt x="52360" y="14037"/>
                  <a:pt x="56317" y="8158"/>
                  <a:pt x="62351" y="5671"/>
                </a:cubicBezTo>
                <a:cubicBezTo>
                  <a:pt x="64338" y="4852"/>
                  <a:pt x="66425" y="4454"/>
                  <a:pt x="68494" y="4454"/>
                </a:cubicBezTo>
                <a:close/>
                <a:moveTo>
                  <a:pt x="69707" y="1"/>
                </a:moveTo>
                <a:cubicBezTo>
                  <a:pt x="67735" y="1"/>
                  <a:pt x="65749" y="280"/>
                  <a:pt x="63807" y="852"/>
                </a:cubicBezTo>
                <a:cubicBezTo>
                  <a:pt x="52010" y="2757"/>
                  <a:pt x="44539" y="16878"/>
                  <a:pt x="24919" y="16878"/>
                </a:cubicBezTo>
                <a:cubicBezTo>
                  <a:pt x="24889" y="16878"/>
                  <a:pt x="24860" y="16878"/>
                  <a:pt x="24831" y="16878"/>
                </a:cubicBezTo>
                <a:cubicBezTo>
                  <a:pt x="20520" y="16863"/>
                  <a:pt x="10826" y="15987"/>
                  <a:pt x="1682" y="15040"/>
                </a:cubicBezTo>
                <a:lnTo>
                  <a:pt x="1682" y="15040"/>
                </a:lnTo>
                <a:cubicBezTo>
                  <a:pt x="1795" y="16143"/>
                  <a:pt x="1824" y="17245"/>
                  <a:pt x="1781" y="18347"/>
                </a:cubicBezTo>
                <a:cubicBezTo>
                  <a:pt x="1640" y="20919"/>
                  <a:pt x="1046" y="23435"/>
                  <a:pt x="1" y="25767"/>
                </a:cubicBezTo>
                <a:cubicBezTo>
                  <a:pt x="9610" y="24820"/>
                  <a:pt x="20252" y="23873"/>
                  <a:pt x="24816" y="23873"/>
                </a:cubicBezTo>
                <a:cubicBezTo>
                  <a:pt x="40828" y="23915"/>
                  <a:pt x="48742" y="33257"/>
                  <a:pt x="57476" y="37807"/>
                </a:cubicBezTo>
                <a:cubicBezTo>
                  <a:pt x="61097" y="40414"/>
                  <a:pt x="65389" y="41759"/>
                  <a:pt x="69716" y="41759"/>
                </a:cubicBezTo>
                <a:cubicBezTo>
                  <a:pt x="72380" y="41759"/>
                  <a:pt x="75058" y="41249"/>
                  <a:pt x="77600" y="40210"/>
                </a:cubicBezTo>
                <a:cubicBezTo>
                  <a:pt x="84270" y="37482"/>
                  <a:pt x="89061" y="31504"/>
                  <a:pt x="90290" y="24396"/>
                </a:cubicBezTo>
                <a:cubicBezTo>
                  <a:pt x="91506" y="17302"/>
                  <a:pt x="88962" y="10066"/>
                  <a:pt x="83577" y="5275"/>
                </a:cubicBezTo>
                <a:cubicBezTo>
                  <a:pt x="79706" y="1831"/>
                  <a:pt x="74753" y="1"/>
                  <a:pt x="697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19;p32">
            <a:extLst>
              <a:ext uri="{FF2B5EF4-FFF2-40B4-BE49-F238E27FC236}">
                <a16:creationId xmlns:a16="http://schemas.microsoft.com/office/drawing/2014/main" id="{CA0F887E-49B9-4E8C-B726-A77F505CF59A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rot="-1853308">
            <a:off x="4595888" y="3162210"/>
            <a:ext cx="2991614" cy="960775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21;p32">
            <a:extLst>
              <a:ext uri="{FF2B5EF4-FFF2-40B4-BE49-F238E27FC236}">
                <a16:creationId xmlns:a16="http://schemas.microsoft.com/office/drawing/2014/main" id="{8836B1BA-850F-4122-B1DC-5523694C68E7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569807" y="2032449"/>
            <a:ext cx="717300" cy="7173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Google Shape;222;p32">
            <a:extLst>
              <a:ext uri="{FF2B5EF4-FFF2-40B4-BE49-F238E27FC236}">
                <a16:creationId xmlns:a16="http://schemas.microsoft.com/office/drawing/2014/main" id="{7B75A65E-B515-4301-91F2-84BC3098A7B3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4785352" y="3834151"/>
            <a:ext cx="717300" cy="7173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230;p32">
            <a:extLst>
              <a:ext uri="{FF2B5EF4-FFF2-40B4-BE49-F238E27FC236}">
                <a16:creationId xmlns:a16="http://schemas.microsoft.com/office/drawing/2014/main" id="{7FC96C4C-C83E-43DB-9D23-3C5BBF6D95EA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>
          <a:xfrm flipH="1">
            <a:off x="5350262" y="2256490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2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r>
              <a:rPr lang="fr-CA" dirty="0"/>
              <a:t>Démarrer la numérisation </a:t>
            </a:r>
          </a:p>
        </p:txBody>
      </p:sp>
      <p:sp>
        <p:nvSpPr>
          <p:cNvPr id="29" name="Google Shape;229;p32">
            <a:extLst>
              <a:ext uri="{FF2B5EF4-FFF2-40B4-BE49-F238E27FC236}">
                <a16:creationId xmlns:a16="http://schemas.microsoft.com/office/drawing/2014/main" id="{BD90277B-498D-4970-8ACA-AEC979703FB6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>
          <a:xfrm flipH="1">
            <a:off x="4615470" y="2204149"/>
            <a:ext cx="5769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2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pPr algn="ctr"/>
            <a:r>
              <a:rPr lang="en" sz="3000" dirty="0">
                <a:solidFill>
                  <a:schemeClr val="lt1"/>
                </a:solidFill>
              </a:rPr>
              <a:t>04</a:t>
            </a:r>
          </a:p>
        </p:txBody>
      </p:sp>
      <p:sp>
        <p:nvSpPr>
          <p:cNvPr id="30" name="Google Shape;229;p32">
            <a:extLst>
              <a:ext uri="{FF2B5EF4-FFF2-40B4-BE49-F238E27FC236}">
                <a16:creationId xmlns:a16="http://schemas.microsoft.com/office/drawing/2014/main" id="{B9A40403-F746-45C8-9D1D-E97745758CC4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>
          <a:xfrm flipH="1">
            <a:off x="4855552" y="4000601"/>
            <a:ext cx="5769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2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pPr algn="ctr"/>
            <a:r>
              <a:rPr lang="en" sz="3000" dirty="0">
                <a:solidFill>
                  <a:schemeClr val="lt1"/>
                </a:solidFill>
              </a:rPr>
              <a:t>05</a:t>
            </a:r>
          </a:p>
        </p:txBody>
      </p:sp>
      <p:sp>
        <p:nvSpPr>
          <p:cNvPr id="31" name="Google Shape;219;p32">
            <a:extLst>
              <a:ext uri="{FF2B5EF4-FFF2-40B4-BE49-F238E27FC236}">
                <a16:creationId xmlns:a16="http://schemas.microsoft.com/office/drawing/2014/main" id="{080068D9-E67F-4123-BBC3-978AAD45C031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 rot="2005814">
            <a:off x="6358331" y="3081231"/>
            <a:ext cx="2593467" cy="960775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21;p32">
            <a:extLst>
              <a:ext uri="{FF2B5EF4-FFF2-40B4-BE49-F238E27FC236}">
                <a16:creationId xmlns:a16="http://schemas.microsoft.com/office/drawing/2014/main" id="{F9CD9EEB-BCAD-4607-B114-0EA15A33C28A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8007676" y="3726894"/>
            <a:ext cx="717300" cy="7173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20;p32">
            <a:extLst>
              <a:ext uri="{FF2B5EF4-FFF2-40B4-BE49-F238E27FC236}">
                <a16:creationId xmlns:a16="http://schemas.microsoft.com/office/drawing/2014/main" id="{F894579C-FB33-435E-ABE5-1CF36DF93C64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 rot="-207137">
            <a:off x="6584894" y="2783805"/>
            <a:ext cx="717402" cy="717402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229;p32">
            <a:extLst>
              <a:ext uri="{FF2B5EF4-FFF2-40B4-BE49-F238E27FC236}">
                <a16:creationId xmlns:a16="http://schemas.microsoft.com/office/drawing/2014/main" id="{6CBDE49E-07CF-46E0-B8E3-F7672DFBA23C}"/>
              </a:ext>
            </a:extLst>
          </p:cNvPr>
          <p:cNvSpPr txBox="1">
            <a:spLocks/>
          </p:cNvSpPr>
          <p:nvPr>
            <p:custDataLst>
              <p:tags r:id="rId25"/>
            </p:custDataLst>
          </p:nvPr>
        </p:nvSpPr>
        <p:spPr>
          <a:xfrm flipH="1">
            <a:off x="6653442" y="2935284"/>
            <a:ext cx="5769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2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pPr algn="ctr"/>
            <a:r>
              <a:rPr lang="en" sz="3000" dirty="0">
                <a:solidFill>
                  <a:schemeClr val="lt1"/>
                </a:solidFill>
              </a:rPr>
              <a:t>06</a:t>
            </a:r>
          </a:p>
        </p:txBody>
      </p:sp>
      <p:sp>
        <p:nvSpPr>
          <p:cNvPr id="35" name="Google Shape;229;p32">
            <a:extLst>
              <a:ext uri="{FF2B5EF4-FFF2-40B4-BE49-F238E27FC236}">
                <a16:creationId xmlns:a16="http://schemas.microsoft.com/office/drawing/2014/main" id="{A7116591-BCF4-4CFE-BDB5-50E124D11C16}"/>
              </a:ext>
            </a:extLst>
          </p:cNvPr>
          <p:cNvSpPr txBox="1">
            <a:spLocks/>
          </p:cNvSpPr>
          <p:nvPr>
            <p:custDataLst>
              <p:tags r:id="rId26"/>
            </p:custDataLst>
          </p:nvPr>
        </p:nvSpPr>
        <p:spPr>
          <a:xfrm flipH="1">
            <a:off x="8077876" y="3882523"/>
            <a:ext cx="5769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2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pPr algn="ctr"/>
            <a:r>
              <a:rPr lang="en" sz="3000" dirty="0">
                <a:solidFill>
                  <a:schemeClr val="lt1"/>
                </a:solidFill>
              </a:rPr>
              <a:t>07</a:t>
            </a:r>
          </a:p>
        </p:txBody>
      </p:sp>
      <p:sp>
        <p:nvSpPr>
          <p:cNvPr id="36" name="Google Shape;230;p32">
            <a:extLst>
              <a:ext uri="{FF2B5EF4-FFF2-40B4-BE49-F238E27FC236}">
                <a16:creationId xmlns:a16="http://schemas.microsoft.com/office/drawing/2014/main" id="{8A96BD95-32C2-43F9-8C77-4A9F5DB7DEF8}"/>
              </a:ext>
            </a:extLst>
          </p:cNvPr>
          <p:cNvSpPr txBox="1">
            <a:spLocks/>
          </p:cNvSpPr>
          <p:nvPr>
            <p:custDataLst>
              <p:tags r:id="rId27"/>
            </p:custDataLst>
          </p:nvPr>
        </p:nvSpPr>
        <p:spPr>
          <a:xfrm flipH="1">
            <a:off x="3367857" y="4285266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2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r>
              <a:rPr lang="fr-CA" dirty="0"/>
              <a:t>Numériser les cartes des élèves</a:t>
            </a:r>
          </a:p>
        </p:txBody>
      </p:sp>
      <p:sp>
        <p:nvSpPr>
          <p:cNvPr id="37" name="Google Shape;230;p32">
            <a:extLst>
              <a:ext uri="{FF2B5EF4-FFF2-40B4-BE49-F238E27FC236}">
                <a16:creationId xmlns:a16="http://schemas.microsoft.com/office/drawing/2014/main" id="{64048C24-8181-4BA2-BD79-C2582FFD168E}"/>
              </a:ext>
            </a:extLst>
          </p:cNvPr>
          <p:cNvSpPr txBox="1">
            <a:spLocks/>
          </p:cNvSpPr>
          <p:nvPr>
            <p:custDataLst>
              <p:tags r:id="rId28"/>
            </p:custDataLst>
          </p:nvPr>
        </p:nvSpPr>
        <p:spPr>
          <a:xfrm flipH="1">
            <a:off x="6066876" y="3924445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2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r>
              <a:rPr lang="fr-CA" dirty="0"/>
              <a:t>Afficher les résultats</a:t>
            </a:r>
          </a:p>
        </p:txBody>
      </p:sp>
      <p:sp>
        <p:nvSpPr>
          <p:cNvPr id="38" name="Google Shape;230;p32">
            <a:extLst>
              <a:ext uri="{FF2B5EF4-FFF2-40B4-BE49-F238E27FC236}">
                <a16:creationId xmlns:a16="http://schemas.microsoft.com/office/drawing/2014/main" id="{6BCFA3DC-6FDD-4B83-BB48-0EA251618254}"/>
              </a:ext>
            </a:extLst>
          </p:cNvPr>
          <p:cNvSpPr txBox="1">
            <a:spLocks/>
          </p:cNvSpPr>
          <p:nvPr>
            <p:custDataLst>
              <p:tags r:id="rId29"/>
            </p:custDataLst>
          </p:nvPr>
        </p:nvSpPr>
        <p:spPr>
          <a:xfrm flipH="1">
            <a:off x="7655064" y="3031586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2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eko Light"/>
              <a:buNone/>
              <a:defRPr sz="1800" b="0" i="0" u="none" strike="noStrike" cap="none">
                <a:solidFill>
                  <a:srgbClr val="434343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r>
              <a:rPr lang="fr-CA" dirty="0"/>
              <a:t>Passer à la question suivante</a:t>
            </a:r>
          </a:p>
        </p:txBody>
      </p:sp>
    </p:spTree>
    <p:extLst>
      <p:ext uri="{BB962C8B-B14F-4D97-AF65-F5344CB8AC3E}">
        <p14:creationId xmlns:p14="http://schemas.microsoft.com/office/powerpoint/2010/main" val="4089814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0"/>
          <p:cNvSpPr/>
          <p:nvPr>
            <p:custDataLst>
              <p:tags r:id="rId1"/>
            </p:custDataLst>
          </p:nvPr>
        </p:nvSpPr>
        <p:spPr>
          <a:xfrm>
            <a:off x="3164700" y="1304600"/>
            <a:ext cx="6691200" cy="6691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0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848928" y="162150"/>
            <a:ext cx="60372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800" dirty="0"/>
              <a:t>À réfléchir avec vos équipes collaboratives</a:t>
            </a:r>
            <a:endParaRPr sz="4800" dirty="0"/>
          </a:p>
        </p:txBody>
      </p:sp>
      <p:sp>
        <p:nvSpPr>
          <p:cNvPr id="325" name="Google Shape;325;p40"/>
          <p:cNvSpPr txBox="1"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 flipH="1">
            <a:off x="4453751" y="2114550"/>
            <a:ext cx="4324425" cy="24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fr-CA" sz="3200" dirty="0" err="1">
                <a:hlinkClick r:id="rId9"/>
              </a:rPr>
              <a:t>Plickers</a:t>
            </a:r>
            <a:r>
              <a:rPr lang="fr-CA" sz="3200" dirty="0">
                <a:hlinkClick r:id="rId9"/>
              </a:rPr>
              <a:t> vs. Plickers Pro</a:t>
            </a:r>
            <a:endParaRPr lang="fr-CA" sz="32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endParaRPr sz="1800" dirty="0"/>
          </a:p>
        </p:txBody>
      </p:sp>
      <p:grpSp>
        <p:nvGrpSpPr>
          <p:cNvPr id="28" name="Google Shape;824;p51">
            <a:extLst>
              <a:ext uri="{FF2B5EF4-FFF2-40B4-BE49-F238E27FC236}">
                <a16:creationId xmlns:a16="http://schemas.microsoft.com/office/drawing/2014/main" id="{7C733171-1290-42B8-A2CF-1757A6413261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85800" y="1792383"/>
            <a:ext cx="3256598" cy="2558967"/>
            <a:chOff x="4147875" y="986011"/>
            <a:chExt cx="3842140" cy="3019074"/>
          </a:xfrm>
        </p:grpSpPr>
        <p:sp>
          <p:nvSpPr>
            <p:cNvPr id="29" name="Google Shape;825;p51">
              <a:extLst>
                <a:ext uri="{FF2B5EF4-FFF2-40B4-BE49-F238E27FC236}">
                  <a16:creationId xmlns:a16="http://schemas.microsoft.com/office/drawing/2014/main" id="{F8F3B1F9-80FF-4E7E-A5F3-4D85F261D1B5}"/>
                </a:ext>
              </a:extLst>
            </p:cNvPr>
            <p:cNvSpPr/>
            <p:nvPr/>
          </p:nvSpPr>
          <p:spPr>
            <a:xfrm>
              <a:off x="5591742" y="3553821"/>
              <a:ext cx="954407" cy="4192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26;p51">
              <a:extLst>
                <a:ext uri="{FF2B5EF4-FFF2-40B4-BE49-F238E27FC236}">
                  <a16:creationId xmlns:a16="http://schemas.microsoft.com/office/drawing/2014/main" id="{60883738-3AF2-4249-8D5A-ECB6DFF83172}"/>
                </a:ext>
              </a:extLst>
            </p:cNvPr>
            <p:cNvSpPr/>
            <p:nvPr/>
          </p:nvSpPr>
          <p:spPr>
            <a:xfrm>
              <a:off x="5619445" y="3553821"/>
              <a:ext cx="849745" cy="335160"/>
            </a:xfrm>
            <a:custGeom>
              <a:avLst/>
              <a:gdLst/>
              <a:ahLst/>
              <a:cxnLst/>
              <a:rect l="l" t="t" r="r" b="b"/>
              <a:pathLst>
                <a:path w="18097" h="7901" extrusionOk="0">
                  <a:moveTo>
                    <a:pt x="2377" y="0"/>
                  </a:moveTo>
                  <a:lnTo>
                    <a:pt x="0" y="7901"/>
                  </a:lnTo>
                  <a:cubicBezTo>
                    <a:pt x="6032" y="6753"/>
                    <a:pt x="12064" y="5557"/>
                    <a:pt x="18096" y="4442"/>
                  </a:cubicBezTo>
                  <a:lnTo>
                    <a:pt x="167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27;p51">
              <a:extLst>
                <a:ext uri="{FF2B5EF4-FFF2-40B4-BE49-F238E27FC236}">
                  <a16:creationId xmlns:a16="http://schemas.microsoft.com/office/drawing/2014/main" id="{2D87030E-EF26-4D71-ACEF-C7D75C4E6DCE}"/>
                </a:ext>
              </a:extLst>
            </p:cNvPr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28;p51">
              <a:extLst>
                <a:ext uri="{FF2B5EF4-FFF2-40B4-BE49-F238E27FC236}">
                  <a16:creationId xmlns:a16="http://schemas.microsoft.com/office/drawing/2014/main" id="{9D5148F9-6D39-4FB9-B9EA-791F8A8C0EF3}"/>
                </a:ext>
              </a:extLst>
            </p:cNvPr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29;p51">
              <a:extLst>
                <a:ext uri="{FF2B5EF4-FFF2-40B4-BE49-F238E27FC236}">
                  <a16:creationId xmlns:a16="http://schemas.microsoft.com/office/drawing/2014/main" id="{3FC6C4E9-57FF-4593-9645-C4A00DF687D3}"/>
                </a:ext>
              </a:extLst>
            </p:cNvPr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0;p51">
              <a:extLst>
                <a:ext uri="{FF2B5EF4-FFF2-40B4-BE49-F238E27FC236}">
                  <a16:creationId xmlns:a16="http://schemas.microsoft.com/office/drawing/2014/main" id="{291355DB-CFE4-497B-9DEA-5A2F96C1039F}"/>
                </a:ext>
              </a:extLst>
            </p:cNvPr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rgbClr val="F46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1;p51">
              <a:extLst>
                <a:ext uri="{FF2B5EF4-FFF2-40B4-BE49-F238E27FC236}">
                  <a16:creationId xmlns:a16="http://schemas.microsoft.com/office/drawing/2014/main" id="{DE41307F-3CFE-4AFC-BF0A-1541356E6823}"/>
                </a:ext>
              </a:extLst>
            </p:cNvPr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4F0CD781-A71D-4D5B-9FE0-FE919871564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8011" y="1924050"/>
            <a:ext cx="2912176" cy="16476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 txBox="1"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69377" y="3173338"/>
            <a:ext cx="4832114" cy="7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Réflexion sur l’utilisation d’autres types de sondes</a:t>
            </a:r>
            <a:endParaRPr dirty="0"/>
          </a:p>
        </p:txBody>
      </p:sp>
      <p:sp>
        <p:nvSpPr>
          <p:cNvPr id="318" name="Google Shape;318;p39"/>
          <p:cNvSpPr txBox="1">
            <a:spLocks noGrp="1"/>
          </p:cNvSpPr>
          <p:nvPr>
            <p:ph type="title" idx="2"/>
            <p:custDataLst>
              <p:tags r:id="rId2"/>
            </p:custDataLst>
          </p:nvPr>
        </p:nvSpPr>
        <p:spPr>
          <a:xfrm>
            <a:off x="4136125" y="2989213"/>
            <a:ext cx="224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328E0A5-C54E-403A-932C-80DC7009D3ED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22667" y="3875420"/>
            <a:ext cx="2892477" cy="757500"/>
          </a:xfrm>
        </p:spPr>
        <p:txBody>
          <a:bodyPr/>
          <a:lstStyle/>
          <a:p>
            <a:r>
              <a:rPr lang="fr-CA" dirty="0"/>
              <a:t>Lien vers la présentation : </a:t>
            </a:r>
          </a:p>
          <a:p>
            <a:r>
              <a:rPr lang="fr-CA" dirty="0">
                <a:hlinkClick r:id="rId7"/>
              </a:rPr>
              <a:t>Les questionnaires interactifs</a:t>
            </a:r>
            <a:endParaRPr lang="fr-CA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8"/>
          <p:cNvSpPr txBox="1"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 flipH="1">
            <a:off x="1789725" y="3347509"/>
            <a:ext cx="588375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 numérique au service de l’évaluation</a:t>
            </a:r>
            <a:endParaRPr dirty="0"/>
          </a:p>
        </p:txBody>
      </p:sp>
      <p:sp>
        <p:nvSpPr>
          <p:cNvPr id="750" name="Google Shape;750;p48"/>
          <p:cNvSpPr txBox="1">
            <a:spLocks noGrp="1"/>
          </p:cNvSpPr>
          <p:nvPr>
            <p:ph type="title" idx="2"/>
            <p:custDataLst>
              <p:tags r:id="rId2"/>
            </p:custDataLst>
          </p:nvPr>
        </p:nvSpPr>
        <p:spPr>
          <a:xfrm flipH="1">
            <a:off x="3451650" y="1418021"/>
            <a:ext cx="224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751" name="Google Shape;751;p48"/>
          <p:cNvSpPr txBox="1"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 flipH="1">
            <a:off x="3451650" y="4375051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hlinkClick r:id="rId7"/>
              </a:rPr>
              <a:t>Lien vers la présentation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52"/>
          <p:cNvSpPr txBox="1"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625025" y="2101849"/>
            <a:ext cx="33753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dirty="0">
                <a:hlinkClick r:id="rId9"/>
              </a:rPr>
              <a:t>N’hésitez pas à communiquer avec nous!</a:t>
            </a:r>
            <a:endParaRPr sz="3000" dirty="0"/>
          </a:p>
        </p:txBody>
      </p:sp>
      <p:sp>
        <p:nvSpPr>
          <p:cNvPr id="854" name="Google Shape;854;p52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5025" y="8614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/>
              <a:t>MERCI!</a:t>
            </a:r>
            <a:endParaRPr sz="10000" dirty="0"/>
          </a:p>
        </p:txBody>
      </p:sp>
      <p:sp>
        <p:nvSpPr>
          <p:cNvPr id="855" name="Google Shape;855;p52"/>
          <p:cNvSpPr txBox="1"/>
          <p:nvPr>
            <p:custDataLst>
              <p:tags r:id="rId3"/>
            </p:custDataLst>
          </p:nvPr>
        </p:nvSpPr>
        <p:spPr>
          <a:xfrm>
            <a:off x="630279" y="4347049"/>
            <a:ext cx="23181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Please keep this slide for attribution</a:t>
            </a:r>
            <a:endParaRPr sz="10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pic>
        <p:nvPicPr>
          <p:cNvPr id="5" name="Google Shape;737;p47">
            <a:extLst>
              <a:ext uri="{FF2B5EF4-FFF2-40B4-BE49-F238E27FC236}">
                <a16:creationId xmlns:a16="http://schemas.microsoft.com/office/drawing/2014/main" id="{6F8871E8-6A85-46EA-93C0-B04B3A7ABC45}"/>
              </a:ext>
            </a:extLst>
          </p:cNvPr>
          <p:cNvPicPr preferRelativeResize="0"/>
          <p:nvPr>
            <p:custDataLst>
              <p:tags r:id="rId4"/>
            </p:custDataLst>
          </p:nvPr>
        </p:nvPicPr>
        <p:blipFill rotWithShape="1">
          <a:blip r:embed="rId10"/>
          <a:srcRect l="-2810" t="-281" r="-2804" b="28627"/>
          <a:stretch/>
        </p:blipFill>
        <p:spPr>
          <a:xfrm>
            <a:off x="4722291" y="2692974"/>
            <a:ext cx="1059521" cy="1059876"/>
          </a:xfrm>
          <a:prstGeom prst="ellipse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7276E36-1F45-45A3-8BE6-1B6A3BFCB1A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6" y="585789"/>
            <a:ext cx="857249" cy="91916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7"/>
          <p:cNvSpPr/>
          <p:nvPr>
            <p:custDataLst>
              <p:tags r:id="rId1"/>
            </p:custDataLst>
          </p:nvPr>
        </p:nvSpPr>
        <p:spPr>
          <a:xfrm rot="1799986">
            <a:off x="-1101635" y="425817"/>
            <a:ext cx="4988028" cy="2276300"/>
          </a:xfrm>
          <a:custGeom>
            <a:avLst/>
            <a:gdLst/>
            <a:ahLst/>
            <a:cxnLst/>
            <a:rect l="l" t="t" r="r" b="b"/>
            <a:pathLst>
              <a:path w="91506" h="41759" extrusionOk="0">
                <a:moveTo>
                  <a:pt x="68494" y="4454"/>
                </a:moveTo>
                <a:cubicBezTo>
                  <a:pt x="72710" y="4454"/>
                  <a:pt x="76855" y="6104"/>
                  <a:pt x="79946" y="9204"/>
                </a:cubicBezTo>
                <a:cubicBezTo>
                  <a:pt x="84553" y="13825"/>
                  <a:pt x="85923" y="20778"/>
                  <a:pt x="83408" y="26812"/>
                </a:cubicBezTo>
                <a:cubicBezTo>
                  <a:pt x="80911" y="32836"/>
                  <a:pt x="75021" y="36747"/>
                  <a:pt x="68506" y="36747"/>
                </a:cubicBezTo>
                <a:cubicBezTo>
                  <a:pt x="68494" y="36747"/>
                  <a:pt x="68482" y="36747"/>
                  <a:pt x="68470" y="36747"/>
                </a:cubicBezTo>
                <a:cubicBezTo>
                  <a:pt x="59553" y="36733"/>
                  <a:pt x="52346" y="29497"/>
                  <a:pt x="52360" y="20580"/>
                </a:cubicBezTo>
                <a:cubicBezTo>
                  <a:pt x="52360" y="14037"/>
                  <a:pt x="56317" y="8158"/>
                  <a:pt x="62351" y="5671"/>
                </a:cubicBezTo>
                <a:cubicBezTo>
                  <a:pt x="64338" y="4852"/>
                  <a:pt x="66425" y="4454"/>
                  <a:pt x="68494" y="4454"/>
                </a:cubicBezTo>
                <a:close/>
                <a:moveTo>
                  <a:pt x="69707" y="1"/>
                </a:moveTo>
                <a:cubicBezTo>
                  <a:pt x="67735" y="1"/>
                  <a:pt x="65749" y="280"/>
                  <a:pt x="63807" y="852"/>
                </a:cubicBezTo>
                <a:cubicBezTo>
                  <a:pt x="52010" y="2757"/>
                  <a:pt x="44539" y="16878"/>
                  <a:pt x="24919" y="16878"/>
                </a:cubicBezTo>
                <a:cubicBezTo>
                  <a:pt x="24889" y="16878"/>
                  <a:pt x="24860" y="16878"/>
                  <a:pt x="24831" y="16878"/>
                </a:cubicBezTo>
                <a:cubicBezTo>
                  <a:pt x="20520" y="16863"/>
                  <a:pt x="10826" y="15987"/>
                  <a:pt x="1682" y="15040"/>
                </a:cubicBezTo>
                <a:lnTo>
                  <a:pt x="1682" y="15040"/>
                </a:lnTo>
                <a:cubicBezTo>
                  <a:pt x="1795" y="16143"/>
                  <a:pt x="1824" y="17245"/>
                  <a:pt x="1781" y="18347"/>
                </a:cubicBezTo>
                <a:cubicBezTo>
                  <a:pt x="1640" y="20919"/>
                  <a:pt x="1046" y="23435"/>
                  <a:pt x="1" y="25767"/>
                </a:cubicBezTo>
                <a:cubicBezTo>
                  <a:pt x="9610" y="24820"/>
                  <a:pt x="20252" y="23873"/>
                  <a:pt x="24816" y="23873"/>
                </a:cubicBezTo>
                <a:cubicBezTo>
                  <a:pt x="40828" y="23915"/>
                  <a:pt x="48742" y="33257"/>
                  <a:pt x="57476" y="37807"/>
                </a:cubicBezTo>
                <a:cubicBezTo>
                  <a:pt x="61097" y="40414"/>
                  <a:pt x="65389" y="41759"/>
                  <a:pt x="69716" y="41759"/>
                </a:cubicBezTo>
                <a:cubicBezTo>
                  <a:pt x="72380" y="41759"/>
                  <a:pt x="75058" y="41249"/>
                  <a:pt x="77600" y="40210"/>
                </a:cubicBezTo>
                <a:cubicBezTo>
                  <a:pt x="84270" y="37482"/>
                  <a:pt x="89061" y="31504"/>
                  <a:pt x="90290" y="24396"/>
                </a:cubicBezTo>
                <a:cubicBezTo>
                  <a:pt x="91506" y="17302"/>
                  <a:pt x="88962" y="10066"/>
                  <a:pt x="83577" y="5275"/>
                </a:cubicBezTo>
                <a:cubicBezTo>
                  <a:pt x="79706" y="1831"/>
                  <a:pt x="74753" y="1"/>
                  <a:pt x="697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47"/>
          <p:cNvSpPr/>
          <p:nvPr>
            <p:custDataLst>
              <p:tags r:id="rId2"/>
            </p:custDataLst>
          </p:nvPr>
        </p:nvSpPr>
        <p:spPr>
          <a:xfrm>
            <a:off x="1378900" y="1001085"/>
            <a:ext cx="2459700" cy="2459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7" name="Google Shape;737;p47"/>
          <p:cNvPicPr preferRelativeResize="0"/>
          <p:nvPr>
            <p:custDataLst>
              <p:tags r:id="rId3"/>
            </p:custDataLst>
          </p:nvPr>
        </p:nvPicPr>
        <p:blipFill rotWithShape="1">
          <a:blip r:embed="rId12"/>
          <a:srcRect l="-2810" t="-281" r="-2804" b="28627"/>
          <a:stretch/>
        </p:blipFill>
        <p:spPr>
          <a:xfrm>
            <a:off x="1712391" y="1313493"/>
            <a:ext cx="1792500" cy="1793100"/>
          </a:xfrm>
          <a:prstGeom prst="ellipse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38" name="Google Shape;738;p47"/>
          <p:cNvSpPr/>
          <p:nvPr>
            <p:custDataLst>
              <p:tags r:id="rId4"/>
            </p:custDataLst>
          </p:nvPr>
        </p:nvSpPr>
        <p:spPr>
          <a:xfrm rot="-9817526">
            <a:off x="5292126" y="2799877"/>
            <a:ext cx="4988084" cy="2276325"/>
          </a:xfrm>
          <a:custGeom>
            <a:avLst/>
            <a:gdLst/>
            <a:ahLst/>
            <a:cxnLst/>
            <a:rect l="l" t="t" r="r" b="b"/>
            <a:pathLst>
              <a:path w="91506" h="41759" extrusionOk="0">
                <a:moveTo>
                  <a:pt x="68494" y="4454"/>
                </a:moveTo>
                <a:cubicBezTo>
                  <a:pt x="72710" y="4454"/>
                  <a:pt x="76855" y="6104"/>
                  <a:pt x="79946" y="9204"/>
                </a:cubicBezTo>
                <a:cubicBezTo>
                  <a:pt x="84553" y="13825"/>
                  <a:pt x="85923" y="20778"/>
                  <a:pt x="83408" y="26812"/>
                </a:cubicBezTo>
                <a:cubicBezTo>
                  <a:pt x="80911" y="32836"/>
                  <a:pt x="75021" y="36747"/>
                  <a:pt x="68506" y="36747"/>
                </a:cubicBezTo>
                <a:cubicBezTo>
                  <a:pt x="68494" y="36747"/>
                  <a:pt x="68482" y="36747"/>
                  <a:pt x="68470" y="36747"/>
                </a:cubicBezTo>
                <a:cubicBezTo>
                  <a:pt x="59553" y="36733"/>
                  <a:pt x="52346" y="29497"/>
                  <a:pt x="52360" y="20580"/>
                </a:cubicBezTo>
                <a:cubicBezTo>
                  <a:pt x="52360" y="14037"/>
                  <a:pt x="56317" y="8158"/>
                  <a:pt x="62351" y="5671"/>
                </a:cubicBezTo>
                <a:cubicBezTo>
                  <a:pt x="64338" y="4852"/>
                  <a:pt x="66425" y="4454"/>
                  <a:pt x="68494" y="4454"/>
                </a:cubicBezTo>
                <a:close/>
                <a:moveTo>
                  <a:pt x="69707" y="1"/>
                </a:moveTo>
                <a:cubicBezTo>
                  <a:pt x="67735" y="1"/>
                  <a:pt x="65749" y="280"/>
                  <a:pt x="63807" y="852"/>
                </a:cubicBezTo>
                <a:cubicBezTo>
                  <a:pt x="52010" y="2757"/>
                  <a:pt x="44539" y="16878"/>
                  <a:pt x="24919" y="16878"/>
                </a:cubicBezTo>
                <a:cubicBezTo>
                  <a:pt x="24889" y="16878"/>
                  <a:pt x="24860" y="16878"/>
                  <a:pt x="24831" y="16878"/>
                </a:cubicBezTo>
                <a:cubicBezTo>
                  <a:pt x="20520" y="16863"/>
                  <a:pt x="10826" y="15987"/>
                  <a:pt x="1682" y="15040"/>
                </a:cubicBezTo>
                <a:lnTo>
                  <a:pt x="1682" y="15040"/>
                </a:lnTo>
                <a:cubicBezTo>
                  <a:pt x="1795" y="16143"/>
                  <a:pt x="1824" y="17245"/>
                  <a:pt x="1781" y="18347"/>
                </a:cubicBezTo>
                <a:cubicBezTo>
                  <a:pt x="1640" y="20919"/>
                  <a:pt x="1046" y="23435"/>
                  <a:pt x="1" y="25767"/>
                </a:cubicBezTo>
                <a:cubicBezTo>
                  <a:pt x="9610" y="24820"/>
                  <a:pt x="20252" y="23873"/>
                  <a:pt x="24816" y="23873"/>
                </a:cubicBezTo>
                <a:cubicBezTo>
                  <a:pt x="40828" y="23915"/>
                  <a:pt x="48742" y="33257"/>
                  <a:pt x="57476" y="37807"/>
                </a:cubicBezTo>
                <a:cubicBezTo>
                  <a:pt x="61097" y="40414"/>
                  <a:pt x="65389" y="41759"/>
                  <a:pt x="69716" y="41759"/>
                </a:cubicBezTo>
                <a:cubicBezTo>
                  <a:pt x="72380" y="41759"/>
                  <a:pt x="75058" y="41249"/>
                  <a:pt x="77600" y="40210"/>
                </a:cubicBezTo>
                <a:cubicBezTo>
                  <a:pt x="84270" y="37482"/>
                  <a:pt x="89061" y="31504"/>
                  <a:pt x="90290" y="24396"/>
                </a:cubicBezTo>
                <a:cubicBezTo>
                  <a:pt x="91506" y="17302"/>
                  <a:pt x="88962" y="10066"/>
                  <a:pt x="83577" y="5275"/>
                </a:cubicBezTo>
                <a:cubicBezTo>
                  <a:pt x="79706" y="1831"/>
                  <a:pt x="74753" y="1"/>
                  <a:pt x="697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47"/>
          <p:cNvSpPr txBox="1">
            <a:spLocks noGrp="1"/>
          </p:cNvSpPr>
          <p:nvPr>
            <p:ph type="ctrTitle" idx="2"/>
            <p:custDataLst>
              <p:tags r:id="rId5"/>
            </p:custDataLst>
          </p:nvPr>
        </p:nvSpPr>
        <p:spPr>
          <a:xfrm flipH="1">
            <a:off x="1505901" y="3702014"/>
            <a:ext cx="2205600" cy="62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Martin Séguin</a:t>
            </a:r>
            <a:endParaRPr sz="4000" dirty="0"/>
          </a:p>
        </p:txBody>
      </p:sp>
      <p:sp>
        <p:nvSpPr>
          <p:cNvPr id="740" name="Google Shape;740;p47"/>
          <p:cNvSpPr txBox="1"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 flipH="1">
            <a:off x="864532" y="4171160"/>
            <a:ext cx="3588758" cy="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Conseiller pédagogique Récit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hlinkClick r:id="rId13"/>
              </a:rPr>
              <a:t>Pour me joindre</a:t>
            </a:r>
            <a:endParaRPr sz="2000" dirty="0"/>
          </a:p>
        </p:txBody>
      </p:sp>
      <p:sp>
        <p:nvSpPr>
          <p:cNvPr id="743" name="Google Shape;743;p47"/>
          <p:cNvSpPr/>
          <p:nvPr>
            <p:custDataLst>
              <p:tags r:id="rId7"/>
            </p:custDataLst>
          </p:nvPr>
        </p:nvSpPr>
        <p:spPr>
          <a:xfrm>
            <a:off x="5303217" y="2324960"/>
            <a:ext cx="2459700" cy="2459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47"/>
          <p:cNvSpPr txBox="1">
            <a:spLocks noGrp="1"/>
          </p:cNvSpPr>
          <p:nvPr>
            <p:ph type="title" idx="4"/>
            <p:custDataLst>
              <p:tags r:id="rId8"/>
            </p:custDataLst>
          </p:nvPr>
        </p:nvSpPr>
        <p:spPr>
          <a:xfrm>
            <a:off x="4071719" y="498597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/>
              <a:t>BONJOUR!</a:t>
            </a:r>
            <a:endParaRPr sz="100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07BDF38-037C-4F44-8F8B-0329C8496A5C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544" y="2340499"/>
            <a:ext cx="1388329" cy="224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>
            <a:spLocks noGrp="1"/>
          </p:cNvSpPr>
          <p:nvPr>
            <p:ph type="title" idx="18"/>
            <p:custDataLst>
              <p:tags r:id="rId1"/>
            </p:custDataLst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Intention</a:t>
            </a:r>
            <a:endParaRPr sz="6000" dirty="0"/>
          </a:p>
        </p:txBody>
      </p:sp>
      <p:sp>
        <p:nvSpPr>
          <p:cNvPr id="48" name="Google Shape;136;p28">
            <a:extLst>
              <a:ext uri="{FF2B5EF4-FFF2-40B4-BE49-F238E27FC236}">
                <a16:creationId xmlns:a16="http://schemas.microsoft.com/office/drawing/2014/main" id="{825C35A5-34E9-4CB6-8071-19DCB3F5E576}"/>
              </a:ext>
            </a:extLst>
          </p:cNvPr>
          <p:cNvSpPr txBox="1"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 flipH="1">
            <a:off x="438071" y="1807200"/>
            <a:ext cx="8050800" cy="25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 algn="just">
              <a:buSzPct val="100000"/>
              <a:buFont typeface="Arial" panose="020B0604020202020204" pitchFamily="34" charset="0"/>
              <a:buChar char="•"/>
            </a:pPr>
            <a:r>
              <a:rPr lang="fr-CA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Découvrir comment le numérique peut soutenir des stratégies d’interventions de premier palier (</a:t>
            </a:r>
            <a:r>
              <a:rPr lang="fr-CA" sz="2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RàI</a:t>
            </a:r>
            <a:r>
              <a:rPr lang="fr-CA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auprès de tous nos élèves;</a:t>
            </a:r>
          </a:p>
          <a:p>
            <a:pPr marL="285750" indent="-285750" algn="just">
              <a:buSzPct val="100000"/>
              <a:buFont typeface="Arial" panose="020B0604020202020204" pitchFamily="34" charset="0"/>
              <a:buChar char="•"/>
            </a:pPr>
            <a:endParaRPr lang="fr-CA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SzPct val="100000"/>
              <a:buFont typeface="Arial" panose="020B0604020202020204" pitchFamily="34" charset="0"/>
              <a:buChar char="•"/>
            </a:pPr>
            <a:r>
              <a:rPr lang="fr-CA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Soutenir des équipes collaboratives dans la réflexion sur des méthodes permettant de recueillir de l’information auprès des élèves.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>
            <a:spLocks noGrp="1"/>
          </p:cNvSpPr>
          <p:nvPr>
            <p:ph type="title" idx="18"/>
            <p:custDataLst>
              <p:tags r:id="rId1"/>
            </p:custDataLst>
          </p:nvPr>
        </p:nvSpPr>
        <p:spPr>
          <a:xfrm>
            <a:off x="1529153" y="199287"/>
            <a:ext cx="6085691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La compétence numérique</a:t>
            </a:r>
            <a:endParaRPr sz="6000" dirty="0"/>
          </a:p>
        </p:txBody>
      </p:sp>
      <p:sp>
        <p:nvSpPr>
          <p:cNvPr id="6" name="Google Shape;133;p20">
            <a:extLst>
              <a:ext uri="{FF2B5EF4-FFF2-40B4-BE49-F238E27FC236}">
                <a16:creationId xmlns:a16="http://schemas.microsoft.com/office/drawing/2014/main" id="{ACBA7DFB-0D8C-409E-80E1-DAAC0AA509E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167404" y="4328758"/>
            <a:ext cx="2809190" cy="411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fr-CA" sz="800" dirty="0">
                <a:latin typeface="Source Sans Pro" panose="020B0503030403020204" pitchFamily="34" charset="0"/>
                <a:ea typeface="Source Sans Pro" panose="020B0503030403020204" pitchFamily="34" charset="0"/>
                <a:hlinkClick r:id="rId6"/>
              </a:rPr>
              <a:t>Continuum de développement de la compétence numérique</a:t>
            </a:r>
            <a:endParaRPr lang="fr-CA" sz="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4393DD-0CB6-4C0F-B0A5-E37ECEF780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92755" y="1382336"/>
            <a:ext cx="3558488" cy="28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49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3C736EE-7FF3-4987-88AE-32B0B2E4AE3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/>
          <a:srcRect l="21910" t="-12955" r="7499" b="23592"/>
          <a:stretch/>
        </p:blipFill>
        <p:spPr>
          <a:xfrm>
            <a:off x="2696009" y="1010720"/>
            <a:ext cx="3602598" cy="3678224"/>
          </a:xfrm>
          <a:prstGeom prst="flowChartConnector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22ABCB9-3C93-4ADB-8660-EDDDDE6E4C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328301" y="1429204"/>
            <a:ext cx="1219007" cy="50092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FED8783-C10E-40C9-92B2-EE00F3A9031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alphaModFix amt="80000"/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571777" y="1010720"/>
            <a:ext cx="7822550" cy="498196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0D85799-7C12-488F-BAB5-76C854FBC8B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571777" y="5903657"/>
            <a:ext cx="79468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>
                <a:hlinkClick r:id="rId10" tooltip="https://pngimg.com/download/10020"/>
              </a:rPr>
              <a:t>Cette photo</a:t>
            </a:r>
            <a:r>
              <a:rPr lang="fr-CA" sz="900"/>
              <a:t> par Auteur inconnu est soumise à la licence </a:t>
            </a:r>
            <a:r>
              <a:rPr lang="fr-CA" sz="900">
                <a:hlinkClick r:id="rId11" tooltip="https://creativecommons.org/licenses/by-nc/3.0/"/>
              </a:rPr>
              <a:t>CC BY-NC</a:t>
            </a:r>
            <a:endParaRPr lang="fr-CA" sz="90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E8B73B1-2DCB-45C8-BC49-40F8A8BC1EB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200738" y="1937054"/>
            <a:ext cx="1346570" cy="57754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97969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>
            <a:spLocks noGrp="1"/>
          </p:cNvSpPr>
          <p:nvPr>
            <p:ph type="title" idx="18"/>
            <p:custDataLst>
              <p:tags r:id="rId1"/>
            </p:custDataLst>
          </p:nvPr>
        </p:nvSpPr>
        <p:spPr>
          <a:xfrm>
            <a:off x="1529153" y="165669"/>
            <a:ext cx="6085691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La compétence numérique</a:t>
            </a:r>
            <a:endParaRPr sz="6000" dirty="0"/>
          </a:p>
        </p:txBody>
      </p:sp>
      <p:sp>
        <p:nvSpPr>
          <p:cNvPr id="6" name="Google Shape;133;p20">
            <a:extLst>
              <a:ext uri="{FF2B5EF4-FFF2-40B4-BE49-F238E27FC236}">
                <a16:creationId xmlns:a16="http://schemas.microsoft.com/office/drawing/2014/main" id="{ACBA7DFB-0D8C-409E-80E1-DAAC0AA509E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167404" y="4328758"/>
            <a:ext cx="2809190" cy="411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fr-CA" sz="800" dirty="0">
                <a:latin typeface="Source Sans Pro" panose="020B0503030403020204" pitchFamily="34" charset="0"/>
                <a:ea typeface="Source Sans Pro" panose="020B0503030403020204" pitchFamily="34" charset="0"/>
                <a:hlinkClick r:id="rId6"/>
              </a:rPr>
              <a:t>Continuum de développement de la compétence numérique</a:t>
            </a:r>
            <a:endParaRPr lang="fr-CA" sz="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4393DD-0CB6-4C0F-B0A5-E37ECEF780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92755" y="1382336"/>
            <a:ext cx="3558488" cy="28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08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Plan de la rencontre</a:t>
            </a:r>
            <a:endParaRPr sz="6000" dirty="0"/>
          </a:p>
        </p:txBody>
      </p:sp>
      <p:sp>
        <p:nvSpPr>
          <p:cNvPr id="136" name="Google Shape;136;p28"/>
          <p:cNvSpPr txBox="1"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 flipH="1">
            <a:off x="546600" y="2029690"/>
            <a:ext cx="8050800" cy="25007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indent="-228600" algn="just">
              <a:lnSpc>
                <a:spcPct val="150000"/>
              </a:lnSpc>
              <a:buSzPct val="100000"/>
            </a:pPr>
            <a:r>
              <a:rPr lang="fr-CA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Curriculum viable et garanti (séquences d’apprentissage) – L’utilisation du numérique pour sonder rapidement les élèves</a:t>
            </a:r>
          </a:p>
          <a:p>
            <a:pPr marL="228600" indent="-228600" algn="just">
              <a:lnSpc>
                <a:spcPct val="150000"/>
              </a:lnSpc>
              <a:buSzPct val="100000"/>
            </a:pPr>
            <a:r>
              <a:rPr lang="fr-CA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Réflexion sur l’utilisation d’autres types de sondes</a:t>
            </a:r>
          </a:p>
          <a:p>
            <a:pPr marL="228600" indent="-228600" algn="just">
              <a:lnSpc>
                <a:spcPct val="150000"/>
              </a:lnSpc>
              <a:spcAft>
                <a:spcPts val="800"/>
              </a:spcAft>
              <a:buSzPct val="100000"/>
            </a:pPr>
            <a:r>
              <a:rPr lang="fr-CA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numérique au service de l’évaluation</a:t>
            </a:r>
            <a:endParaRPr sz="10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2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24290" y="1630882"/>
            <a:ext cx="5695419" cy="13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/>
              <a:t>Petit Plickers avant de débuter… prendre votre carte!</a:t>
            </a:r>
            <a:endParaRPr sz="5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 flipH="1">
            <a:off x="247603" y="3242500"/>
            <a:ext cx="4182900" cy="11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CVG et l’utilisation du numérique pour sonder rapidement les élèves</a:t>
            </a:r>
            <a:endParaRPr dirty="0"/>
          </a:p>
        </p:txBody>
      </p:sp>
      <p:sp>
        <p:nvSpPr>
          <p:cNvPr id="253" name="Google Shape;253;p35"/>
          <p:cNvSpPr txBox="1">
            <a:spLocks noGrp="1"/>
          </p:cNvSpPr>
          <p:nvPr>
            <p:ph type="title" idx="2"/>
            <p:custDataLst>
              <p:tags r:id="rId2"/>
            </p:custDataLst>
          </p:nvPr>
        </p:nvSpPr>
        <p:spPr>
          <a:xfrm flipH="1">
            <a:off x="4880701" y="2571750"/>
            <a:ext cx="1311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Science Fair Newsletter by Slidesgo">
  <a:themeElements>
    <a:clrScheme name="Simple Light">
      <a:dk1>
        <a:srgbClr val="383536"/>
      </a:dk1>
      <a:lt1>
        <a:srgbClr val="FFFFFF"/>
      </a:lt1>
      <a:dk2>
        <a:srgbClr val="595959"/>
      </a:dk2>
      <a:lt2>
        <a:srgbClr val="E6F0EF"/>
      </a:lt2>
      <a:accent1>
        <a:srgbClr val="D49421"/>
      </a:accent1>
      <a:accent2>
        <a:srgbClr val="C3CCA2"/>
      </a:accent2>
      <a:accent3>
        <a:srgbClr val="88AFA6"/>
      </a:accent3>
      <a:accent4>
        <a:srgbClr val="627E8D"/>
      </a:accent4>
      <a:accent5>
        <a:srgbClr val="BDBCBD"/>
      </a:accent5>
      <a:accent6>
        <a:srgbClr val="6E4D11"/>
      </a:accent6>
      <a:hlink>
        <a:srgbClr val="3835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481</Words>
  <Application>Microsoft Office PowerPoint</Application>
  <PresentationFormat>Affichage à l'écran (16:9)</PresentationFormat>
  <Paragraphs>83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Fira Sans Extra Condensed Medium</vt:lpstr>
      <vt:lpstr>Hind Vadodara Medium</vt:lpstr>
      <vt:lpstr>Hind Vadodara Light</vt:lpstr>
      <vt:lpstr>Teko Light</vt:lpstr>
      <vt:lpstr>Source Sans Pro</vt:lpstr>
      <vt:lpstr>Raleway</vt:lpstr>
      <vt:lpstr>Calibri</vt:lpstr>
      <vt:lpstr>Arial</vt:lpstr>
      <vt:lpstr>Roboto Condensed Light</vt:lpstr>
      <vt:lpstr>Science Fair Newsletter by Slidesgo</vt:lpstr>
      <vt:lpstr>CoP de directions Comment identifier les élèves qui n’ont pas appris?</vt:lpstr>
      <vt:lpstr>Martin Séguin</vt:lpstr>
      <vt:lpstr>Intention</vt:lpstr>
      <vt:lpstr>La compétence numérique</vt:lpstr>
      <vt:lpstr>Présentation PowerPoint</vt:lpstr>
      <vt:lpstr>La compétence numérique</vt:lpstr>
      <vt:lpstr>Plan de la rencontre</vt:lpstr>
      <vt:lpstr>Petit Plickers avant de débuter… prendre votre carte!</vt:lpstr>
      <vt:lpstr>CVG et l’utilisation du numérique pour sonder rapidement les élèves</vt:lpstr>
      <vt:lpstr>Retour sur la démonstration de Plickers</vt:lpstr>
      <vt:lpstr>Démarrer avec Plickers en cinq étapes</vt:lpstr>
      <vt:lpstr>Plickers en classe en 7 étapes</vt:lpstr>
      <vt:lpstr>À réfléchir avec vos équipes collaboratives</vt:lpstr>
      <vt:lpstr>Réflexion sur l’utilisation d’autres types de sondes</vt:lpstr>
      <vt:lpstr>Le numérique au service de l’évaluation</vt:lpstr>
      <vt:lpstr>MERCI!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 en Science Comment identifier ce que les élèves ont appris?</dc:title>
  <dc:creator>Martin Séguin</dc:creator>
  <cp:lastModifiedBy>Martin Séguin</cp:lastModifiedBy>
  <cp:revision>2</cp:revision>
  <dcterms:modified xsi:type="dcterms:W3CDTF">2022-05-30T19:13:03Z</dcterms:modified>
</cp:coreProperties>
</file>